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2.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3.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5.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6.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4"/>
    <p:sldMasterId id="2147483699" r:id="rId5"/>
    <p:sldMasterId id="2147483781" r:id="rId6"/>
    <p:sldMasterId id="2147483845" r:id="rId7"/>
    <p:sldMasterId id="2147483862" r:id="rId8"/>
    <p:sldMasterId id="2147483874" r:id="rId9"/>
    <p:sldMasterId id="2147483888" r:id="rId10"/>
  </p:sldMasterIdLst>
  <p:notesMasterIdLst>
    <p:notesMasterId r:id="rId28"/>
  </p:notesMasterIdLst>
  <p:sldIdLst>
    <p:sldId id="470" r:id="rId11"/>
    <p:sldId id="452" r:id="rId12"/>
    <p:sldId id="359" r:id="rId13"/>
    <p:sldId id="828" r:id="rId14"/>
    <p:sldId id="832" r:id="rId15"/>
    <p:sldId id="698" r:id="rId16"/>
    <p:sldId id="699" r:id="rId17"/>
    <p:sldId id="827" r:id="rId18"/>
    <p:sldId id="840" r:id="rId19"/>
    <p:sldId id="844" r:id="rId20"/>
    <p:sldId id="841" r:id="rId21"/>
    <p:sldId id="705" r:id="rId22"/>
    <p:sldId id="845" r:id="rId23"/>
    <p:sldId id="834" r:id="rId24"/>
    <p:sldId id="466" r:id="rId25"/>
    <p:sldId id="831" r:id="rId26"/>
    <p:sldId id="826" r:id="rId27"/>
  </p:sldIdLst>
  <p:sldSz cx="12192000" cy="6858000"/>
  <p:notesSz cx="6858000" cy="9945688"/>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Galano Classic" panose="020B0604020202020204" charset="0"/>
      <p:regular r:id="rId35"/>
      <p:bold r:id="rId36"/>
      <p:italic r:id="rId37"/>
      <p:boldItalic r:id="rId38"/>
    </p:embeddedFont>
    <p:embeddedFont>
      <p:font typeface="Open Sans" panose="020B0606030504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43" roundtripDataSignature="AMtx7mjgi7OhaRi/HTjKXTLNMQIIgH6NL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ECA1E6-2ED2-40CF-BD8F-A56471945876}" v="51" dt="2022-12-06T15:52:48.3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021" autoAdjust="0"/>
  </p:normalViewPr>
  <p:slideViewPr>
    <p:cSldViewPr snapToGrid="0">
      <p:cViewPr varScale="1">
        <p:scale>
          <a:sx n="93" d="100"/>
          <a:sy n="93" d="100"/>
        </p:scale>
        <p:origin x="12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font" Target="fonts/font11.fntdata"/><Relationship Id="rId21" Type="http://schemas.openxmlformats.org/officeDocument/2006/relationships/slide" Target="slides/slide11.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font" Target="fonts/font1.fntdata"/><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notesMaster" Target="notesMasters/notesMaster1.xml"/><Relationship Id="rId36" Type="http://schemas.openxmlformats.org/officeDocument/2006/relationships/font" Target="fonts/font8.fntdata"/><Relationship Id="rId49" Type="http://schemas.microsoft.com/office/2015/10/relationships/revisionInfo" Target="revisionInfo.xml"/><Relationship Id="rId10" Type="http://schemas.openxmlformats.org/officeDocument/2006/relationships/slideMaster" Target="slideMasters/slideMaster7.xml"/><Relationship Id="rId19"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font" Target="fonts/font2.fntdata"/><Relationship Id="rId35" Type="http://schemas.openxmlformats.org/officeDocument/2006/relationships/font" Target="fonts/font7.fntdata"/><Relationship Id="rId43" Type="http://customschemas.google.com/relationships/presentationmetadata" Target="metadata"/><Relationship Id="rId48"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0.xml"/><Relationship Id="rId41"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e Cameron" userId="5962593e-830b-498f-b79c-f23a204647f2" providerId="ADAL" clId="{5CECA1E6-2ED2-40CF-BD8F-A56471945876}"/>
    <pc:docChg chg="undo custSel addSld delSld modSld sldOrd delMainMaster">
      <pc:chgData name="Julie Cameron" userId="5962593e-830b-498f-b79c-f23a204647f2" providerId="ADAL" clId="{5CECA1E6-2ED2-40CF-BD8F-A56471945876}" dt="2022-12-06T16:01:37.543" v="4777" actId="20577"/>
      <pc:docMkLst>
        <pc:docMk/>
      </pc:docMkLst>
      <pc:sldChg chg="modSp del mod modNotesTx">
        <pc:chgData name="Julie Cameron" userId="5962593e-830b-498f-b79c-f23a204647f2" providerId="ADAL" clId="{5CECA1E6-2ED2-40CF-BD8F-A56471945876}" dt="2022-12-06T10:21:23.554" v="2929" actId="47"/>
        <pc:sldMkLst>
          <pc:docMk/>
          <pc:sldMk cId="84682079" sldId="260"/>
        </pc:sldMkLst>
        <pc:spChg chg="mod">
          <ac:chgData name="Julie Cameron" userId="5962593e-830b-498f-b79c-f23a204647f2" providerId="ADAL" clId="{5CECA1E6-2ED2-40CF-BD8F-A56471945876}" dt="2022-12-05T14:17:21.007" v="912" actId="1076"/>
          <ac:spMkLst>
            <pc:docMk/>
            <pc:sldMk cId="84682079" sldId="260"/>
            <ac:spMk id="7" creationId="{00000000-0000-0000-0000-000000000000}"/>
          </ac:spMkLst>
        </pc:spChg>
        <pc:spChg chg="mod">
          <ac:chgData name="Julie Cameron" userId="5962593e-830b-498f-b79c-f23a204647f2" providerId="ADAL" clId="{5CECA1E6-2ED2-40CF-BD8F-A56471945876}" dt="2022-12-05T14:57:43.115" v="1552" actId="6549"/>
          <ac:spMkLst>
            <pc:docMk/>
            <pc:sldMk cId="84682079" sldId="260"/>
            <ac:spMk id="9" creationId="{00000000-0000-0000-0000-000000000000}"/>
          </ac:spMkLst>
        </pc:spChg>
      </pc:sldChg>
      <pc:sldChg chg="del">
        <pc:chgData name="Julie Cameron" userId="5962593e-830b-498f-b79c-f23a204647f2" providerId="ADAL" clId="{5CECA1E6-2ED2-40CF-BD8F-A56471945876}" dt="2022-12-05T12:34:42.203" v="198" actId="47"/>
        <pc:sldMkLst>
          <pc:docMk/>
          <pc:sldMk cId="3955675165" sldId="287"/>
        </pc:sldMkLst>
      </pc:sldChg>
      <pc:sldChg chg="modSp add mod">
        <pc:chgData name="Julie Cameron" userId="5962593e-830b-498f-b79c-f23a204647f2" providerId="ADAL" clId="{5CECA1E6-2ED2-40CF-BD8F-A56471945876}" dt="2022-12-05T12:34:09.317" v="197" actId="20577"/>
        <pc:sldMkLst>
          <pc:docMk/>
          <pc:sldMk cId="3710946291" sldId="452"/>
        </pc:sldMkLst>
        <pc:spChg chg="mod">
          <ac:chgData name="Julie Cameron" userId="5962593e-830b-498f-b79c-f23a204647f2" providerId="ADAL" clId="{5CECA1E6-2ED2-40CF-BD8F-A56471945876}" dt="2022-12-05T12:34:09.317" v="197" actId="20577"/>
          <ac:spMkLst>
            <pc:docMk/>
            <pc:sldMk cId="3710946291" sldId="452"/>
            <ac:spMk id="343" creationId="{00000000-0000-0000-0000-000000000000}"/>
          </ac:spMkLst>
        </pc:spChg>
      </pc:sldChg>
      <pc:sldChg chg="modSp mod">
        <pc:chgData name="Julie Cameron" userId="5962593e-830b-498f-b79c-f23a204647f2" providerId="ADAL" clId="{5CECA1E6-2ED2-40CF-BD8F-A56471945876}" dt="2022-12-05T12:32:05.729" v="68" actId="20577"/>
        <pc:sldMkLst>
          <pc:docMk/>
          <pc:sldMk cId="311377158" sldId="470"/>
        </pc:sldMkLst>
        <pc:spChg chg="mod">
          <ac:chgData name="Julie Cameron" userId="5962593e-830b-498f-b79c-f23a204647f2" providerId="ADAL" clId="{5CECA1E6-2ED2-40CF-BD8F-A56471945876}" dt="2022-12-05T12:31:54.430" v="54" actId="27636"/>
          <ac:spMkLst>
            <pc:docMk/>
            <pc:sldMk cId="311377158" sldId="470"/>
            <ac:spMk id="2" creationId="{00000000-0000-0000-0000-000000000000}"/>
          </ac:spMkLst>
        </pc:spChg>
        <pc:spChg chg="mod">
          <ac:chgData name="Julie Cameron" userId="5962593e-830b-498f-b79c-f23a204647f2" providerId="ADAL" clId="{5CECA1E6-2ED2-40CF-BD8F-A56471945876}" dt="2022-12-05T12:32:05.729" v="68" actId="20577"/>
          <ac:spMkLst>
            <pc:docMk/>
            <pc:sldMk cId="311377158" sldId="470"/>
            <ac:spMk id="3" creationId="{00000000-0000-0000-0000-000000000000}"/>
          </ac:spMkLst>
        </pc:spChg>
      </pc:sldChg>
      <pc:sldChg chg="del">
        <pc:chgData name="Julie Cameron" userId="5962593e-830b-498f-b79c-f23a204647f2" providerId="ADAL" clId="{5CECA1E6-2ED2-40CF-BD8F-A56471945876}" dt="2022-12-05T14:18:31.998" v="1217" actId="47"/>
        <pc:sldMkLst>
          <pc:docMk/>
          <pc:sldMk cId="1080284716" sldId="527"/>
        </pc:sldMkLst>
      </pc:sldChg>
      <pc:sldChg chg="ord modNotesTx">
        <pc:chgData name="Julie Cameron" userId="5962593e-830b-498f-b79c-f23a204647f2" providerId="ADAL" clId="{5CECA1E6-2ED2-40CF-BD8F-A56471945876}" dt="2022-12-06T13:25:25.323" v="4209" actId="6549"/>
        <pc:sldMkLst>
          <pc:docMk/>
          <pc:sldMk cId="3859011631" sldId="699"/>
        </pc:sldMkLst>
      </pc:sldChg>
      <pc:sldChg chg="modSp mod modNotesTx">
        <pc:chgData name="Julie Cameron" userId="5962593e-830b-498f-b79c-f23a204647f2" providerId="ADAL" clId="{5CECA1E6-2ED2-40CF-BD8F-A56471945876}" dt="2022-12-06T16:01:37.543" v="4777" actId="20577"/>
        <pc:sldMkLst>
          <pc:docMk/>
          <pc:sldMk cId="2912771905" sldId="705"/>
        </pc:sldMkLst>
        <pc:spChg chg="mod">
          <ac:chgData name="Julie Cameron" userId="5962593e-830b-498f-b79c-f23a204647f2" providerId="ADAL" clId="{5CECA1E6-2ED2-40CF-BD8F-A56471945876}" dt="2022-12-06T16:01:37.543" v="4777" actId="20577"/>
          <ac:spMkLst>
            <pc:docMk/>
            <pc:sldMk cId="2912771905" sldId="705"/>
            <ac:spMk id="12" creationId="{00000000-0000-0000-0000-000000000000}"/>
          </ac:spMkLst>
        </pc:spChg>
      </pc:sldChg>
      <pc:sldChg chg="del">
        <pc:chgData name="Julie Cameron" userId="5962593e-830b-498f-b79c-f23a204647f2" providerId="ADAL" clId="{5CECA1E6-2ED2-40CF-BD8F-A56471945876}" dt="2022-12-05T13:41:04.753" v="199" actId="47"/>
        <pc:sldMkLst>
          <pc:docMk/>
          <pc:sldMk cId="424612225" sldId="824"/>
        </pc:sldMkLst>
      </pc:sldChg>
      <pc:sldChg chg="addSp delSp modSp mod ord">
        <pc:chgData name="Julie Cameron" userId="5962593e-830b-498f-b79c-f23a204647f2" providerId="ADAL" clId="{5CECA1E6-2ED2-40CF-BD8F-A56471945876}" dt="2022-12-06T11:49:22.897" v="3509"/>
        <pc:sldMkLst>
          <pc:docMk/>
          <pc:sldMk cId="3878460976" sldId="826"/>
        </pc:sldMkLst>
        <pc:spChg chg="mod">
          <ac:chgData name="Julie Cameron" userId="5962593e-830b-498f-b79c-f23a204647f2" providerId="ADAL" clId="{5CECA1E6-2ED2-40CF-BD8F-A56471945876}" dt="2022-12-06T11:49:13.513" v="3507" actId="20577"/>
          <ac:spMkLst>
            <pc:docMk/>
            <pc:sldMk cId="3878460976" sldId="826"/>
            <ac:spMk id="3" creationId="{C6685779-EC8C-415C-AC73-F644B0D7A608}"/>
          </ac:spMkLst>
        </pc:spChg>
        <pc:spChg chg="add del mod">
          <ac:chgData name="Julie Cameron" userId="5962593e-830b-498f-b79c-f23a204647f2" providerId="ADAL" clId="{5CECA1E6-2ED2-40CF-BD8F-A56471945876}" dt="2022-12-06T11:34:46.162" v="3433" actId="21"/>
          <ac:spMkLst>
            <pc:docMk/>
            <pc:sldMk cId="3878460976" sldId="826"/>
            <ac:spMk id="5" creationId="{AEF512CE-FE1B-088D-A25C-91515542F4E6}"/>
          </ac:spMkLst>
        </pc:spChg>
        <pc:spChg chg="add del mod">
          <ac:chgData name="Julie Cameron" userId="5962593e-830b-498f-b79c-f23a204647f2" providerId="ADAL" clId="{5CECA1E6-2ED2-40CF-BD8F-A56471945876}" dt="2022-12-06T11:34:44.314" v="3432" actId="21"/>
          <ac:spMkLst>
            <pc:docMk/>
            <pc:sldMk cId="3878460976" sldId="826"/>
            <ac:spMk id="7" creationId="{AC1CAA06-5466-62F4-CB45-C989D2B17CF0}"/>
          </ac:spMkLst>
        </pc:spChg>
        <pc:spChg chg="add del mod">
          <ac:chgData name="Julie Cameron" userId="5962593e-830b-498f-b79c-f23a204647f2" providerId="ADAL" clId="{5CECA1E6-2ED2-40CF-BD8F-A56471945876}" dt="2022-12-06T11:46:01.264" v="3490" actId="21"/>
          <ac:spMkLst>
            <pc:docMk/>
            <pc:sldMk cId="3878460976" sldId="826"/>
            <ac:spMk id="9" creationId="{7A460360-EDBA-A16E-5191-6D8A7A6A0BD6}"/>
          </ac:spMkLst>
        </pc:spChg>
        <pc:spChg chg="del">
          <ac:chgData name="Julie Cameron" userId="5962593e-830b-498f-b79c-f23a204647f2" providerId="ADAL" clId="{5CECA1E6-2ED2-40CF-BD8F-A56471945876}" dt="2022-12-06T11:43:34.215" v="3483" actId="21"/>
          <ac:spMkLst>
            <pc:docMk/>
            <pc:sldMk cId="3878460976" sldId="826"/>
            <ac:spMk id="10" creationId="{D56EA059-EE7A-CF41-E626-BDF783BBDC99}"/>
          </ac:spMkLst>
        </pc:spChg>
        <pc:spChg chg="del">
          <ac:chgData name="Julie Cameron" userId="5962593e-830b-498f-b79c-f23a204647f2" providerId="ADAL" clId="{5CECA1E6-2ED2-40CF-BD8F-A56471945876}" dt="2022-12-06T11:34:38.196" v="3430" actId="21"/>
          <ac:spMkLst>
            <pc:docMk/>
            <pc:sldMk cId="3878460976" sldId="826"/>
            <ac:spMk id="12" creationId="{B927B67C-2C47-B792-13A6-76E7CD20D286}"/>
          </ac:spMkLst>
        </pc:spChg>
        <pc:spChg chg="del">
          <ac:chgData name="Julie Cameron" userId="5962593e-830b-498f-b79c-f23a204647f2" providerId="ADAL" clId="{5CECA1E6-2ED2-40CF-BD8F-A56471945876}" dt="2022-12-06T11:34:41.830" v="3431" actId="21"/>
          <ac:spMkLst>
            <pc:docMk/>
            <pc:sldMk cId="3878460976" sldId="826"/>
            <ac:spMk id="13" creationId="{4DF5000A-5CE9-CAEE-92A5-BB58F407768E}"/>
          </ac:spMkLst>
        </pc:spChg>
        <pc:spChg chg="mod">
          <ac:chgData name="Julie Cameron" userId="5962593e-830b-498f-b79c-f23a204647f2" providerId="ADAL" clId="{5CECA1E6-2ED2-40CF-BD8F-A56471945876}" dt="2022-12-06T11:33:21.385" v="3424" actId="20577"/>
          <ac:spMkLst>
            <pc:docMk/>
            <pc:sldMk cId="3878460976" sldId="826"/>
            <ac:spMk id="14" creationId="{72836BFB-1440-3D41-92BA-39BCCC6FB30C}"/>
          </ac:spMkLst>
        </pc:spChg>
        <pc:picChg chg="del">
          <ac:chgData name="Julie Cameron" userId="5962593e-830b-498f-b79c-f23a204647f2" providerId="ADAL" clId="{5CECA1E6-2ED2-40CF-BD8F-A56471945876}" dt="2022-12-06T11:33:39.590" v="3426" actId="21"/>
          <ac:picMkLst>
            <pc:docMk/>
            <pc:sldMk cId="3878460976" sldId="826"/>
            <ac:picMk id="2" creationId="{89AC5335-5DE9-07D8-F499-D8A531869CA5}"/>
          </ac:picMkLst>
        </pc:picChg>
      </pc:sldChg>
      <pc:sldChg chg="addSp delSp modSp mod modNotesTx">
        <pc:chgData name="Julie Cameron" userId="5962593e-830b-498f-b79c-f23a204647f2" providerId="ADAL" clId="{5CECA1E6-2ED2-40CF-BD8F-A56471945876}" dt="2022-12-06T13:26:26.698" v="4237" actId="6549"/>
        <pc:sldMkLst>
          <pc:docMk/>
          <pc:sldMk cId="1745362884" sldId="827"/>
        </pc:sldMkLst>
        <pc:spChg chg="mod">
          <ac:chgData name="Julie Cameron" userId="5962593e-830b-498f-b79c-f23a204647f2" providerId="ADAL" clId="{5CECA1E6-2ED2-40CF-BD8F-A56471945876}" dt="2022-12-06T10:48:14.799" v="3312" actId="14100"/>
          <ac:spMkLst>
            <pc:docMk/>
            <pc:sldMk cId="1745362884" sldId="827"/>
            <ac:spMk id="3" creationId="{C6685779-EC8C-415C-AC73-F644B0D7A608}"/>
          </ac:spMkLst>
        </pc:spChg>
        <pc:spChg chg="add del mod">
          <ac:chgData name="Julie Cameron" userId="5962593e-830b-498f-b79c-f23a204647f2" providerId="ADAL" clId="{5CECA1E6-2ED2-40CF-BD8F-A56471945876}" dt="2022-12-05T14:55:59.237" v="1441" actId="21"/>
          <ac:spMkLst>
            <pc:docMk/>
            <pc:sldMk cId="1745362884" sldId="827"/>
            <ac:spMk id="4" creationId="{E9054EC1-909B-0B61-57B5-743292879E2D}"/>
          </ac:spMkLst>
        </pc:spChg>
        <pc:spChg chg="add del mod">
          <ac:chgData name="Julie Cameron" userId="5962593e-830b-498f-b79c-f23a204647f2" providerId="ADAL" clId="{5CECA1E6-2ED2-40CF-BD8F-A56471945876}" dt="2022-12-05T14:59:51.704" v="1717" actId="21"/>
          <ac:spMkLst>
            <pc:docMk/>
            <pc:sldMk cId="1745362884" sldId="827"/>
            <ac:spMk id="6" creationId="{560CEB9F-737B-0137-7DBC-BBA8FB198945}"/>
          </ac:spMkLst>
        </pc:spChg>
        <pc:spChg chg="del mod">
          <ac:chgData name="Julie Cameron" userId="5962593e-830b-498f-b79c-f23a204647f2" providerId="ADAL" clId="{5CECA1E6-2ED2-40CF-BD8F-A56471945876}" dt="2022-12-05T14:55:15.412" v="1431" actId="21"/>
          <ac:spMkLst>
            <pc:docMk/>
            <pc:sldMk cId="1745362884" sldId="827"/>
            <ac:spMk id="10" creationId="{D56EA059-EE7A-CF41-E626-BDF783BBDC99}"/>
          </ac:spMkLst>
        </pc:spChg>
        <pc:spChg chg="mod">
          <ac:chgData name="Julie Cameron" userId="5962593e-830b-498f-b79c-f23a204647f2" providerId="ADAL" clId="{5CECA1E6-2ED2-40CF-BD8F-A56471945876}" dt="2022-12-06T10:48:48.339" v="3328" actId="20577"/>
          <ac:spMkLst>
            <pc:docMk/>
            <pc:sldMk cId="1745362884" sldId="827"/>
            <ac:spMk id="12" creationId="{B927B67C-2C47-B792-13A6-76E7CD20D286}"/>
          </ac:spMkLst>
        </pc:spChg>
        <pc:spChg chg="del">
          <ac:chgData name="Julie Cameron" userId="5962593e-830b-498f-b79c-f23a204647f2" providerId="ADAL" clId="{5CECA1E6-2ED2-40CF-BD8F-A56471945876}" dt="2022-12-05T14:55:18.289" v="1432" actId="21"/>
          <ac:spMkLst>
            <pc:docMk/>
            <pc:sldMk cId="1745362884" sldId="827"/>
            <ac:spMk id="13" creationId="{4DF5000A-5CE9-CAEE-92A5-BB58F407768E}"/>
          </ac:spMkLst>
        </pc:spChg>
        <pc:spChg chg="mod">
          <ac:chgData name="Julie Cameron" userId="5962593e-830b-498f-b79c-f23a204647f2" providerId="ADAL" clId="{5CECA1E6-2ED2-40CF-BD8F-A56471945876}" dt="2022-12-05T15:18:51.046" v="1866" actId="6549"/>
          <ac:spMkLst>
            <pc:docMk/>
            <pc:sldMk cId="1745362884" sldId="827"/>
            <ac:spMk id="14" creationId="{72836BFB-1440-3D41-92BA-39BCCC6FB30C}"/>
          </ac:spMkLst>
        </pc:spChg>
        <pc:picChg chg="add mod">
          <ac:chgData name="Julie Cameron" userId="5962593e-830b-498f-b79c-f23a204647f2" providerId="ADAL" clId="{5CECA1E6-2ED2-40CF-BD8F-A56471945876}" dt="2022-12-06T10:48:16.878" v="3313" actId="1076"/>
          <ac:picMkLst>
            <pc:docMk/>
            <pc:sldMk cId="1745362884" sldId="827"/>
            <ac:picMk id="2" creationId="{34444A35-99E1-4152-B338-4812FAA5F414}"/>
          </ac:picMkLst>
        </pc:picChg>
      </pc:sldChg>
      <pc:sldChg chg="ord">
        <pc:chgData name="Julie Cameron" userId="5962593e-830b-498f-b79c-f23a204647f2" providerId="ADAL" clId="{5CECA1E6-2ED2-40CF-BD8F-A56471945876}" dt="2022-12-06T10:27:09.128" v="3063"/>
        <pc:sldMkLst>
          <pc:docMk/>
          <pc:sldMk cId="2952240735" sldId="828"/>
        </pc:sldMkLst>
      </pc:sldChg>
      <pc:sldChg chg="addSp delSp modSp mod">
        <pc:chgData name="Julie Cameron" userId="5962593e-830b-498f-b79c-f23a204647f2" providerId="ADAL" clId="{5CECA1E6-2ED2-40CF-BD8F-A56471945876}" dt="2022-12-06T16:00:58.748" v="4753" actId="1076"/>
        <pc:sldMkLst>
          <pc:docMk/>
          <pc:sldMk cId="1110222450" sldId="834"/>
        </pc:sldMkLst>
        <pc:spChg chg="add del mod">
          <ac:chgData name="Julie Cameron" userId="5962593e-830b-498f-b79c-f23a204647f2" providerId="ADAL" clId="{5CECA1E6-2ED2-40CF-BD8F-A56471945876}" dt="2022-12-06T15:41:27.238" v="4583" actId="21"/>
          <ac:spMkLst>
            <pc:docMk/>
            <pc:sldMk cId="1110222450" sldId="834"/>
            <ac:spMk id="8" creationId="{14A65E53-F8D7-B4EB-6420-176E8C3D6602}"/>
          </ac:spMkLst>
        </pc:spChg>
        <pc:spChg chg="mod">
          <ac:chgData name="Julie Cameron" userId="5962593e-830b-498f-b79c-f23a204647f2" providerId="ADAL" clId="{5CECA1E6-2ED2-40CF-BD8F-A56471945876}" dt="2022-12-06T16:00:54.976" v="4752" actId="6549"/>
          <ac:spMkLst>
            <pc:docMk/>
            <pc:sldMk cId="1110222450" sldId="834"/>
            <ac:spMk id="10" creationId="{D56EA059-EE7A-CF41-E626-BDF783BBDC99}"/>
          </ac:spMkLst>
        </pc:spChg>
        <pc:spChg chg="del mod">
          <ac:chgData name="Julie Cameron" userId="5962593e-830b-498f-b79c-f23a204647f2" providerId="ADAL" clId="{5CECA1E6-2ED2-40CF-BD8F-A56471945876}" dt="2022-12-06T15:41:01.506" v="4578" actId="21"/>
          <ac:spMkLst>
            <pc:docMk/>
            <pc:sldMk cId="1110222450" sldId="834"/>
            <ac:spMk id="13" creationId="{4DF5000A-5CE9-CAEE-92A5-BB58F407768E}"/>
          </ac:spMkLst>
        </pc:spChg>
        <pc:picChg chg="add mod">
          <ac:chgData name="Julie Cameron" userId="5962593e-830b-498f-b79c-f23a204647f2" providerId="ADAL" clId="{5CECA1E6-2ED2-40CF-BD8F-A56471945876}" dt="2022-12-06T16:00:58.748" v="4753" actId="1076"/>
          <ac:picMkLst>
            <pc:docMk/>
            <pc:sldMk cId="1110222450" sldId="834"/>
            <ac:picMk id="2" creationId="{06DC97C9-8C10-6E18-B07F-CB760D0A160A}"/>
          </ac:picMkLst>
        </pc:picChg>
        <pc:picChg chg="add del mod">
          <ac:chgData name="Julie Cameron" userId="5962593e-830b-498f-b79c-f23a204647f2" providerId="ADAL" clId="{5CECA1E6-2ED2-40CF-BD8F-A56471945876}" dt="2022-12-06T16:00:38.172" v="4748" actId="21"/>
          <ac:picMkLst>
            <pc:docMk/>
            <pc:sldMk cId="1110222450" sldId="834"/>
            <ac:picMk id="4" creationId="{B69623D6-4B07-55E5-CB5E-A3A9E6D71642}"/>
          </ac:picMkLst>
        </pc:picChg>
        <pc:picChg chg="add mod">
          <ac:chgData name="Julie Cameron" userId="5962593e-830b-498f-b79c-f23a204647f2" providerId="ADAL" clId="{5CECA1E6-2ED2-40CF-BD8F-A56471945876}" dt="2022-12-06T16:00:44.830" v="4751" actId="1076"/>
          <ac:picMkLst>
            <pc:docMk/>
            <pc:sldMk cId="1110222450" sldId="834"/>
            <ac:picMk id="5" creationId="{401EC17A-7133-55BB-45A6-1D3C5C9B2ED7}"/>
          </ac:picMkLst>
        </pc:picChg>
        <pc:picChg chg="del">
          <ac:chgData name="Julie Cameron" userId="5962593e-830b-498f-b79c-f23a204647f2" providerId="ADAL" clId="{5CECA1E6-2ED2-40CF-BD8F-A56471945876}" dt="2022-12-06T13:09:54.617" v="3684" actId="21"/>
          <ac:picMkLst>
            <pc:docMk/>
            <pc:sldMk cId="1110222450" sldId="834"/>
            <ac:picMk id="7" creationId="{0D6A5D95-6EFD-CDC6-1FCE-F77A8693F9B4}"/>
          </ac:picMkLst>
        </pc:picChg>
        <pc:picChg chg="del">
          <ac:chgData name="Julie Cameron" userId="5962593e-830b-498f-b79c-f23a204647f2" providerId="ADAL" clId="{5CECA1E6-2ED2-40CF-BD8F-A56471945876}" dt="2022-12-06T13:10:10.693" v="3712" actId="21"/>
          <ac:picMkLst>
            <pc:docMk/>
            <pc:sldMk cId="1110222450" sldId="834"/>
            <ac:picMk id="5122" creationId="{A9C58F00-07D4-C68F-6190-81973EB35844}"/>
          </ac:picMkLst>
        </pc:picChg>
      </pc:sldChg>
      <pc:sldChg chg="del">
        <pc:chgData name="Julie Cameron" userId="5962593e-830b-498f-b79c-f23a204647f2" providerId="ADAL" clId="{5CECA1E6-2ED2-40CF-BD8F-A56471945876}" dt="2022-12-06T13:15:06.837" v="3733" actId="47"/>
        <pc:sldMkLst>
          <pc:docMk/>
          <pc:sldMk cId="1422901119" sldId="838"/>
        </pc:sldMkLst>
      </pc:sldChg>
      <pc:sldChg chg="del ord">
        <pc:chgData name="Julie Cameron" userId="5962593e-830b-498f-b79c-f23a204647f2" providerId="ADAL" clId="{5CECA1E6-2ED2-40CF-BD8F-A56471945876}" dt="2022-12-06T15:26:54.900" v="4507" actId="47"/>
        <pc:sldMkLst>
          <pc:docMk/>
          <pc:sldMk cId="1114622475" sldId="839"/>
        </pc:sldMkLst>
      </pc:sldChg>
      <pc:sldChg chg="addSp modSp add mod modNotesTx">
        <pc:chgData name="Julie Cameron" userId="5962593e-830b-498f-b79c-f23a204647f2" providerId="ADAL" clId="{5CECA1E6-2ED2-40CF-BD8F-A56471945876}" dt="2022-12-06T13:46:51.396" v="4243" actId="1076"/>
        <pc:sldMkLst>
          <pc:docMk/>
          <pc:sldMk cId="1102760358" sldId="840"/>
        </pc:sldMkLst>
        <pc:spChg chg="mod">
          <ac:chgData name="Julie Cameron" userId="5962593e-830b-498f-b79c-f23a204647f2" providerId="ADAL" clId="{5CECA1E6-2ED2-40CF-BD8F-A56471945876}" dt="2022-12-06T11:52:33.167" v="3519" actId="21"/>
          <ac:spMkLst>
            <pc:docMk/>
            <pc:sldMk cId="1102760358" sldId="840"/>
            <ac:spMk id="3" creationId="{C6685779-EC8C-415C-AC73-F644B0D7A608}"/>
          </ac:spMkLst>
        </pc:spChg>
        <pc:spChg chg="mod">
          <ac:chgData name="Julie Cameron" userId="5962593e-830b-498f-b79c-f23a204647f2" providerId="ADAL" clId="{5CECA1E6-2ED2-40CF-BD8F-A56471945876}" dt="2022-12-06T13:45:37.726" v="4239"/>
          <ac:spMkLst>
            <pc:docMk/>
            <pc:sldMk cId="1102760358" sldId="840"/>
            <ac:spMk id="12" creationId="{B927B67C-2C47-B792-13A6-76E7CD20D286}"/>
          </ac:spMkLst>
        </pc:spChg>
        <pc:spChg chg="mod">
          <ac:chgData name="Julie Cameron" userId="5962593e-830b-498f-b79c-f23a204647f2" providerId="ADAL" clId="{5CECA1E6-2ED2-40CF-BD8F-A56471945876}" dt="2022-12-05T15:19:03.319" v="1879" actId="20577"/>
          <ac:spMkLst>
            <pc:docMk/>
            <pc:sldMk cId="1102760358" sldId="840"/>
            <ac:spMk id="14" creationId="{72836BFB-1440-3D41-92BA-39BCCC6FB30C}"/>
          </ac:spMkLst>
        </pc:spChg>
        <pc:picChg chg="add mod">
          <ac:chgData name="Julie Cameron" userId="5962593e-830b-498f-b79c-f23a204647f2" providerId="ADAL" clId="{5CECA1E6-2ED2-40CF-BD8F-A56471945876}" dt="2022-12-06T13:46:51.396" v="4243" actId="1076"/>
          <ac:picMkLst>
            <pc:docMk/>
            <pc:sldMk cId="1102760358" sldId="840"/>
            <ac:picMk id="2" creationId="{F983E067-19B7-8C8D-FB95-0C1A128F770B}"/>
          </ac:picMkLst>
        </pc:picChg>
        <pc:picChg chg="add mod">
          <ac:chgData name="Julie Cameron" userId="5962593e-830b-498f-b79c-f23a204647f2" providerId="ADAL" clId="{5CECA1E6-2ED2-40CF-BD8F-A56471945876}" dt="2022-12-06T11:52:45.707" v="3524" actId="1076"/>
          <ac:picMkLst>
            <pc:docMk/>
            <pc:sldMk cId="1102760358" sldId="840"/>
            <ac:picMk id="1026" creationId="{F936701C-9469-2842-D291-C4CF97E08ED7}"/>
          </ac:picMkLst>
        </pc:picChg>
      </pc:sldChg>
      <pc:sldChg chg="addSp delSp modSp add mod ord modNotesTx">
        <pc:chgData name="Julie Cameron" userId="5962593e-830b-498f-b79c-f23a204647f2" providerId="ADAL" clId="{5CECA1E6-2ED2-40CF-BD8F-A56471945876}" dt="2022-12-06T14:05:27.965" v="4278" actId="20577"/>
        <pc:sldMkLst>
          <pc:docMk/>
          <pc:sldMk cId="938731677" sldId="841"/>
        </pc:sldMkLst>
        <pc:spChg chg="mod">
          <ac:chgData name="Julie Cameron" userId="5962593e-830b-498f-b79c-f23a204647f2" providerId="ADAL" clId="{5CECA1E6-2ED2-40CF-BD8F-A56471945876}" dt="2022-12-06T14:05:27.965" v="4278" actId="20577"/>
          <ac:spMkLst>
            <pc:docMk/>
            <pc:sldMk cId="938731677" sldId="841"/>
            <ac:spMk id="3" creationId="{C6685779-EC8C-415C-AC73-F644B0D7A608}"/>
          </ac:spMkLst>
        </pc:spChg>
        <pc:spChg chg="mod">
          <ac:chgData name="Julie Cameron" userId="5962593e-830b-498f-b79c-f23a204647f2" providerId="ADAL" clId="{5CECA1E6-2ED2-40CF-BD8F-A56471945876}" dt="2022-12-06T10:43:18.084" v="3237" actId="6549"/>
          <ac:spMkLst>
            <pc:docMk/>
            <pc:sldMk cId="938731677" sldId="841"/>
            <ac:spMk id="12" creationId="{B927B67C-2C47-B792-13A6-76E7CD20D286}"/>
          </ac:spMkLst>
        </pc:spChg>
        <pc:spChg chg="mod">
          <ac:chgData name="Julie Cameron" userId="5962593e-830b-498f-b79c-f23a204647f2" providerId="ADAL" clId="{5CECA1E6-2ED2-40CF-BD8F-A56471945876}" dt="2022-12-06T10:43:11.009" v="3235" actId="5793"/>
          <ac:spMkLst>
            <pc:docMk/>
            <pc:sldMk cId="938731677" sldId="841"/>
            <ac:spMk id="14" creationId="{72836BFB-1440-3D41-92BA-39BCCC6FB30C}"/>
          </ac:spMkLst>
        </pc:spChg>
        <pc:picChg chg="add del mod">
          <ac:chgData name="Julie Cameron" userId="5962593e-830b-498f-b79c-f23a204647f2" providerId="ADAL" clId="{5CECA1E6-2ED2-40CF-BD8F-A56471945876}" dt="2022-12-06T14:03:00.162" v="4246" actId="21"/>
          <ac:picMkLst>
            <pc:docMk/>
            <pc:sldMk cId="938731677" sldId="841"/>
            <ac:picMk id="2" creationId="{F0738F94-5786-B8CD-32E8-D6E81BD461FE}"/>
          </ac:picMkLst>
        </pc:picChg>
        <pc:picChg chg="add mod">
          <ac:chgData name="Julie Cameron" userId="5962593e-830b-498f-b79c-f23a204647f2" providerId="ADAL" clId="{5CECA1E6-2ED2-40CF-BD8F-A56471945876}" dt="2022-12-06T14:04:07.770" v="4251" actId="1076"/>
          <ac:picMkLst>
            <pc:docMk/>
            <pc:sldMk cId="938731677" sldId="841"/>
            <ac:picMk id="4" creationId="{29AB00DB-AFA5-B3DB-5346-132B9CC0BDFC}"/>
          </ac:picMkLst>
        </pc:picChg>
        <pc:picChg chg="add mod">
          <ac:chgData name="Julie Cameron" userId="5962593e-830b-498f-b79c-f23a204647f2" providerId="ADAL" clId="{5CECA1E6-2ED2-40CF-BD8F-A56471945876}" dt="2022-12-06T14:04:09.490" v="4252" actId="1076"/>
          <ac:picMkLst>
            <pc:docMk/>
            <pc:sldMk cId="938731677" sldId="841"/>
            <ac:picMk id="6" creationId="{DFA86DCD-AEEB-76FF-E691-D3577155D945}"/>
          </ac:picMkLst>
        </pc:picChg>
      </pc:sldChg>
      <pc:sldChg chg="add del ord">
        <pc:chgData name="Julie Cameron" userId="5962593e-830b-498f-b79c-f23a204647f2" providerId="ADAL" clId="{5CECA1E6-2ED2-40CF-BD8F-A56471945876}" dt="2022-12-06T16:01:06.843" v="4754" actId="47"/>
        <pc:sldMkLst>
          <pc:docMk/>
          <pc:sldMk cId="1227841598" sldId="842"/>
        </pc:sldMkLst>
      </pc:sldChg>
      <pc:sldChg chg="modSp add del mod ord">
        <pc:chgData name="Julie Cameron" userId="5962593e-830b-498f-b79c-f23a204647f2" providerId="ADAL" clId="{5CECA1E6-2ED2-40CF-BD8F-A56471945876}" dt="2022-12-06T16:01:07.608" v="4755" actId="47"/>
        <pc:sldMkLst>
          <pc:docMk/>
          <pc:sldMk cId="436392754" sldId="843"/>
        </pc:sldMkLst>
        <pc:spChg chg="mod">
          <ac:chgData name="Julie Cameron" userId="5962593e-830b-498f-b79c-f23a204647f2" providerId="ADAL" clId="{5CECA1E6-2ED2-40CF-BD8F-A56471945876}" dt="2022-12-06T10:32:59.428" v="3095" actId="255"/>
          <ac:spMkLst>
            <pc:docMk/>
            <pc:sldMk cId="436392754" sldId="843"/>
            <ac:spMk id="9" creationId="{A0E2A0A5-3D93-9441-A63D-0C725C2B9C67}"/>
          </ac:spMkLst>
        </pc:spChg>
      </pc:sldChg>
      <pc:sldChg chg="addSp delSp modSp add mod ord">
        <pc:chgData name="Julie Cameron" userId="5962593e-830b-498f-b79c-f23a204647f2" providerId="ADAL" clId="{5CECA1E6-2ED2-40CF-BD8F-A56471945876}" dt="2022-12-06T14:13:21.281" v="4471" actId="6549"/>
        <pc:sldMkLst>
          <pc:docMk/>
          <pc:sldMk cId="1969453227" sldId="844"/>
        </pc:sldMkLst>
        <pc:spChg chg="mod">
          <ac:chgData name="Julie Cameron" userId="5962593e-830b-498f-b79c-f23a204647f2" providerId="ADAL" clId="{5CECA1E6-2ED2-40CF-BD8F-A56471945876}" dt="2022-12-06T14:13:21.281" v="4471" actId="6549"/>
          <ac:spMkLst>
            <pc:docMk/>
            <pc:sldMk cId="1969453227" sldId="844"/>
            <ac:spMk id="12" creationId="{B927B67C-2C47-B792-13A6-76E7CD20D286}"/>
          </ac:spMkLst>
        </pc:spChg>
        <pc:picChg chg="del">
          <ac:chgData name="Julie Cameron" userId="5962593e-830b-498f-b79c-f23a204647f2" providerId="ADAL" clId="{5CECA1E6-2ED2-40CF-BD8F-A56471945876}" dt="2022-12-06T10:38:39.341" v="3135" actId="21"/>
          <ac:picMkLst>
            <pc:docMk/>
            <pc:sldMk cId="1969453227" sldId="844"/>
            <ac:picMk id="2" creationId="{F0738F94-5786-B8CD-32E8-D6E81BD461FE}"/>
          </ac:picMkLst>
        </pc:picChg>
        <pc:picChg chg="add del mod">
          <ac:chgData name="Julie Cameron" userId="5962593e-830b-498f-b79c-f23a204647f2" providerId="ADAL" clId="{5CECA1E6-2ED2-40CF-BD8F-A56471945876}" dt="2022-12-06T10:39:09.754" v="3140" actId="21"/>
          <ac:picMkLst>
            <pc:docMk/>
            <pc:sldMk cId="1969453227" sldId="844"/>
            <ac:picMk id="4" creationId="{597459C1-DEA9-FB17-C175-C05C710EE6E4}"/>
          </ac:picMkLst>
        </pc:picChg>
      </pc:sldChg>
      <pc:sldChg chg="addSp delSp modSp mod ord modNotesTx">
        <pc:chgData name="Julie Cameron" userId="5962593e-830b-498f-b79c-f23a204647f2" providerId="ADAL" clId="{5CECA1E6-2ED2-40CF-BD8F-A56471945876}" dt="2022-12-06T16:00:26.333" v="4747" actId="6549"/>
        <pc:sldMkLst>
          <pc:docMk/>
          <pc:sldMk cId="2556079479" sldId="845"/>
        </pc:sldMkLst>
        <pc:spChg chg="mod">
          <ac:chgData name="Julie Cameron" userId="5962593e-830b-498f-b79c-f23a204647f2" providerId="ADAL" clId="{5CECA1E6-2ED2-40CF-BD8F-A56471945876}" dt="2022-12-06T16:00:26.333" v="4747" actId="6549"/>
          <ac:spMkLst>
            <pc:docMk/>
            <pc:sldMk cId="2556079479" sldId="845"/>
            <ac:spMk id="3" creationId="{C6685779-EC8C-415C-AC73-F644B0D7A608}"/>
          </ac:spMkLst>
        </pc:spChg>
        <pc:spChg chg="mod">
          <ac:chgData name="Julie Cameron" userId="5962593e-830b-498f-b79c-f23a204647f2" providerId="ADAL" clId="{5CECA1E6-2ED2-40CF-BD8F-A56471945876}" dt="2022-12-06T15:59:30.302" v="4697" actId="6549"/>
          <ac:spMkLst>
            <pc:docMk/>
            <pc:sldMk cId="2556079479" sldId="845"/>
            <ac:spMk id="10" creationId="{D56EA059-EE7A-CF41-E626-BDF783BBDC99}"/>
          </ac:spMkLst>
        </pc:spChg>
        <pc:spChg chg="del mod">
          <ac:chgData name="Julie Cameron" userId="5962593e-830b-498f-b79c-f23a204647f2" providerId="ADAL" clId="{5CECA1E6-2ED2-40CF-BD8F-A56471945876}" dt="2022-12-06T15:52:57.871" v="4652" actId="21"/>
          <ac:spMkLst>
            <pc:docMk/>
            <pc:sldMk cId="2556079479" sldId="845"/>
            <ac:spMk id="12" creationId="{B927B67C-2C47-B792-13A6-76E7CD20D286}"/>
          </ac:spMkLst>
        </pc:spChg>
        <pc:spChg chg="mod">
          <ac:chgData name="Julie Cameron" userId="5962593e-830b-498f-b79c-f23a204647f2" providerId="ADAL" clId="{5CECA1E6-2ED2-40CF-BD8F-A56471945876}" dt="2022-12-06T15:59:22.920" v="4667" actId="20577"/>
          <ac:spMkLst>
            <pc:docMk/>
            <pc:sldMk cId="2556079479" sldId="845"/>
            <ac:spMk id="13" creationId="{4DF5000A-5CE9-CAEE-92A5-BB58F407768E}"/>
          </ac:spMkLst>
        </pc:spChg>
        <pc:spChg chg="mod">
          <ac:chgData name="Julie Cameron" userId="5962593e-830b-498f-b79c-f23a204647f2" providerId="ADAL" clId="{5CECA1E6-2ED2-40CF-BD8F-A56471945876}" dt="2022-12-06T15:44:02.124" v="4601" actId="20577"/>
          <ac:spMkLst>
            <pc:docMk/>
            <pc:sldMk cId="2556079479" sldId="845"/>
            <ac:spMk id="14" creationId="{72836BFB-1440-3D41-92BA-39BCCC6FB30C}"/>
          </ac:spMkLst>
        </pc:spChg>
        <pc:picChg chg="add mod">
          <ac:chgData name="Julie Cameron" userId="5962593e-830b-498f-b79c-f23a204647f2" providerId="ADAL" clId="{5CECA1E6-2ED2-40CF-BD8F-A56471945876}" dt="2022-12-06T15:59:34.635" v="4698" actId="14100"/>
          <ac:picMkLst>
            <pc:docMk/>
            <pc:sldMk cId="2556079479" sldId="845"/>
            <ac:picMk id="2" creationId="{1ED9E227-3794-6D7B-A7FC-A77DFAC13858}"/>
          </ac:picMkLst>
        </pc:picChg>
      </pc:sldChg>
      <pc:sldMasterChg chg="delSldLayout">
        <pc:chgData name="Julie Cameron" userId="5962593e-830b-498f-b79c-f23a204647f2" providerId="ADAL" clId="{5CECA1E6-2ED2-40CF-BD8F-A56471945876}" dt="2022-12-06T16:01:07.608" v="4755" actId="47"/>
        <pc:sldMasterMkLst>
          <pc:docMk/>
          <pc:sldMasterMk cId="1109485417" sldId="2147483699"/>
        </pc:sldMasterMkLst>
        <pc:sldLayoutChg chg="del">
          <pc:chgData name="Julie Cameron" userId="5962593e-830b-498f-b79c-f23a204647f2" providerId="ADAL" clId="{5CECA1E6-2ED2-40CF-BD8F-A56471945876}" dt="2022-12-05T12:34:42.203" v="198" actId="47"/>
          <pc:sldLayoutMkLst>
            <pc:docMk/>
            <pc:sldMasterMk cId="1109485417" sldId="2147483699"/>
            <pc:sldLayoutMk cId="4169247460" sldId="2147483862"/>
          </pc:sldLayoutMkLst>
        </pc:sldLayoutChg>
        <pc:sldLayoutChg chg="del">
          <pc:chgData name="Julie Cameron" userId="5962593e-830b-498f-b79c-f23a204647f2" providerId="ADAL" clId="{5CECA1E6-2ED2-40CF-BD8F-A56471945876}" dt="2022-12-06T16:01:07.608" v="4755" actId="47"/>
          <pc:sldLayoutMkLst>
            <pc:docMk/>
            <pc:sldMasterMk cId="1109485417" sldId="2147483699"/>
            <pc:sldLayoutMk cId="2241735979" sldId="2147483887"/>
          </pc:sldLayoutMkLst>
        </pc:sldLayoutChg>
      </pc:sldMasterChg>
      <pc:sldMasterChg chg="del delSldLayout">
        <pc:chgData name="Julie Cameron" userId="5962593e-830b-498f-b79c-f23a204647f2" providerId="ADAL" clId="{5CECA1E6-2ED2-40CF-BD8F-A56471945876}" dt="2022-12-05T13:41:04.753" v="199" actId="47"/>
        <pc:sldMasterMkLst>
          <pc:docMk/>
          <pc:sldMasterMk cId="3760432766" sldId="2147483794"/>
        </pc:sldMasterMkLst>
        <pc:sldLayoutChg chg="del">
          <pc:chgData name="Julie Cameron" userId="5962593e-830b-498f-b79c-f23a204647f2" providerId="ADAL" clId="{5CECA1E6-2ED2-40CF-BD8F-A56471945876}" dt="2022-12-05T13:41:04.753" v="199" actId="47"/>
          <pc:sldLayoutMkLst>
            <pc:docMk/>
            <pc:sldMasterMk cId="3760432766" sldId="2147483794"/>
            <pc:sldLayoutMk cId="303296907" sldId="2147483795"/>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2866453095" sldId="2147483796"/>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1334039928" sldId="2147483797"/>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2145823518" sldId="2147483798"/>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1111088558" sldId="2147483799"/>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574950744" sldId="2147483800"/>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128261249" sldId="2147483801"/>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3142504123" sldId="2147483802"/>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144978666" sldId="2147483803"/>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436827448" sldId="2147483804"/>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552114533" sldId="2147483805"/>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1520694764" sldId="2147483806"/>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2516241962" sldId="2147483807"/>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943051916" sldId="2147483808"/>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569968898" sldId="2147483809"/>
          </pc:sldLayoutMkLst>
        </pc:sldLayoutChg>
        <pc:sldLayoutChg chg="del">
          <pc:chgData name="Julie Cameron" userId="5962593e-830b-498f-b79c-f23a204647f2" providerId="ADAL" clId="{5CECA1E6-2ED2-40CF-BD8F-A56471945876}" dt="2022-12-05T13:41:04.753" v="199" actId="47"/>
          <pc:sldLayoutMkLst>
            <pc:docMk/>
            <pc:sldMasterMk cId="3760432766" sldId="2147483794"/>
            <pc:sldLayoutMk cId="2268776191" sldId="2147483810"/>
          </pc:sldLayoutMkLst>
        </pc:sldLayoutChg>
      </pc:sldMasterChg>
      <pc:sldMasterChg chg="del delSldLayout">
        <pc:chgData name="Julie Cameron" userId="5962593e-830b-498f-b79c-f23a204647f2" providerId="ADAL" clId="{5CECA1E6-2ED2-40CF-BD8F-A56471945876}" dt="2022-12-05T14:18:31.998" v="1217" actId="47"/>
        <pc:sldMasterMkLst>
          <pc:docMk/>
          <pc:sldMasterMk cId="467017336" sldId="2147483862"/>
        </pc:sldMasterMkLst>
        <pc:sldLayoutChg chg="del">
          <pc:chgData name="Julie Cameron" userId="5962593e-830b-498f-b79c-f23a204647f2" providerId="ADAL" clId="{5CECA1E6-2ED2-40CF-BD8F-A56471945876}" dt="2022-12-05T14:18:31.998" v="1217" actId="47"/>
          <pc:sldLayoutMkLst>
            <pc:docMk/>
            <pc:sldMasterMk cId="467017336" sldId="2147483862"/>
            <pc:sldLayoutMk cId="3034507926" sldId="2147483863"/>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4029107677" sldId="2147483864"/>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860714958" sldId="2147483865"/>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443702060" sldId="2147483866"/>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2607660993" sldId="2147483867"/>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1781458473" sldId="2147483868"/>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872146049" sldId="2147483869"/>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439753712" sldId="2147483870"/>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686979774" sldId="2147483871"/>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89795311" sldId="2147483872"/>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3946721756" sldId="2147483873"/>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82091487" sldId="2147483874"/>
          </pc:sldLayoutMkLst>
        </pc:sldLayoutChg>
        <pc:sldLayoutChg chg="del">
          <pc:chgData name="Julie Cameron" userId="5962593e-830b-498f-b79c-f23a204647f2" providerId="ADAL" clId="{5CECA1E6-2ED2-40CF-BD8F-A56471945876}" dt="2022-12-05T14:18:31.998" v="1217" actId="47"/>
          <pc:sldLayoutMkLst>
            <pc:docMk/>
            <pc:sldMasterMk cId="467017336" sldId="2147483862"/>
            <pc:sldLayoutMk cId="554001603" sldId="2147483875"/>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99012"/>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99012"/>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446678"/>
            <a:ext cx="2971800" cy="499011"/>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mentalhealth.org.uk/sites/default/files/2022-06/MHFInvesting-in-Prevention-Full-Report.pdf"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1D0F77-D2BB-466A-9DA1-5D765A05998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7149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487B7C"/>
              </a:solidFill>
            </a:endParaRPr>
          </a:p>
          <a:p>
            <a:r>
              <a:rPr lang="en-GB" sz="1200" b="1" u="sng" dirty="0"/>
              <a:t> </a:t>
            </a:r>
            <a:r>
              <a:rPr lang="en-GB" sz="1200" b="0" i="0" u="none" strike="noStrike" kern="1200" baseline="0" dirty="0">
                <a:solidFill>
                  <a:schemeClr val="tx1"/>
                </a:solidFill>
                <a:latin typeface="+mn-lt"/>
                <a:ea typeface="+mn-ea"/>
                <a:cs typeface="+mn-cs"/>
              </a:rPr>
              <a:t>Being homeless or at risk of homelessness is strongly associated with mental health problems</a:t>
            </a:r>
          </a:p>
          <a:p>
            <a:r>
              <a:rPr lang="en-GB" sz="1200" b="0" i="0" u="none" strike="noStrike" kern="1200" baseline="0" dirty="0">
                <a:solidFill>
                  <a:schemeClr val="tx1"/>
                </a:solidFill>
                <a:latin typeface="+mn-lt"/>
                <a:ea typeface="+mn-ea"/>
                <a:cs typeface="+mn-cs"/>
              </a:rPr>
              <a:t>Poor quality housing, and housing that is unsafe and insecure, are risk factors for poor mental health and the exacerbation of existing mental health problems</a:t>
            </a:r>
          </a:p>
          <a:p>
            <a:r>
              <a:rPr lang="en-IE" sz="1200" b="0" i="0" u="none" strike="noStrike" kern="1200" baseline="0" dirty="0">
                <a:solidFill>
                  <a:schemeClr val="tx1"/>
                </a:solidFill>
                <a:latin typeface="+mn-lt"/>
                <a:ea typeface="+mn-ea"/>
                <a:cs typeface="+mn-cs"/>
              </a:rPr>
              <a:t>Urbanisation and urban living</a:t>
            </a:r>
          </a:p>
          <a:p>
            <a:r>
              <a:rPr lang="en-GB" sz="1200" b="0" i="0" u="none" strike="noStrike" kern="1200" baseline="0" dirty="0">
                <a:solidFill>
                  <a:schemeClr val="tx1"/>
                </a:solidFill>
                <a:latin typeface="+mn-lt"/>
                <a:ea typeface="+mn-ea"/>
                <a:cs typeface="+mn-cs"/>
              </a:rPr>
              <a:t>are linked to mental health stressors such as areas with concentrations of socioeconomic deprivation, low social</a:t>
            </a:r>
          </a:p>
          <a:p>
            <a:r>
              <a:rPr lang="en-GB" sz="1200" b="0" i="0" u="none" strike="noStrike" kern="1200" baseline="0" dirty="0">
                <a:solidFill>
                  <a:schemeClr val="tx1"/>
                </a:solidFill>
                <a:latin typeface="+mn-lt"/>
                <a:ea typeface="+mn-ea"/>
                <a:cs typeface="+mn-cs"/>
              </a:rPr>
              <a:t>support, social segregation, and stressors in the physical environment such as air, water and noise pollution, as well as exposure to physical threats (accidents and violence</a:t>
            </a:r>
          </a:p>
          <a:p>
            <a:endParaRPr lang="en-GB" sz="1200" b="0" i="0" u="none" strike="noStrike" kern="1200" baseline="0" dirty="0">
              <a:solidFill>
                <a:schemeClr val="tx1"/>
              </a:solidFill>
              <a:latin typeface="+mn-lt"/>
              <a:ea typeface="+mn-ea"/>
              <a:cs typeface="+mn-cs"/>
            </a:endParaRP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Burden falls to the poor, women and ethnic minorities</a:t>
            </a:r>
          </a:p>
          <a:p>
            <a:pPr marL="342900" indent="-342900" algn="l" fontAlgn="base">
              <a:buFont typeface="Arial" panose="020B0604020202020204" pitchFamily="34" charset="0"/>
              <a:buChar char="•"/>
            </a:pP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Mental health inequalities in UK were high </a:t>
            </a:r>
            <a:r>
              <a:rPr lang="en-GB" sz="1200" b="1" dirty="0">
                <a:solidFill>
                  <a:schemeClr val="bg1"/>
                </a:solidFill>
                <a:latin typeface="Galano Classic" panose="020B0604020202020204" charset="0"/>
                <a:cs typeface="Arial" panose="020B0604020202020204" pitchFamily="34" charset="0"/>
              </a:rPr>
              <a:t>pre-Covid</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Our study with Cambridge and Strathclyde shows they have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magnified </a:t>
            </a:r>
          </a:p>
          <a:p>
            <a:pPr algn="l" fontAlgn="base"/>
            <a:endParaRPr lang="en-GB" sz="1200" b="1" dirty="0">
              <a:solidFill>
                <a:schemeClr val="bg1"/>
              </a:solidFill>
              <a:latin typeface="Galano Classic" panose="020B0604020202020204" charset="0"/>
              <a:cs typeface="Arial" panose="020B0604020202020204" pitchFamily="34" charset="0"/>
            </a:endParaRPr>
          </a:p>
          <a:p>
            <a:pPr algn="l" fontAlgn="base"/>
            <a:r>
              <a:rPr lang="en-GB" sz="1200" b="1" dirty="0">
                <a:solidFill>
                  <a:schemeClr val="bg1"/>
                </a:solidFill>
                <a:latin typeface="Galano Classic" panose="020B0604020202020204" charset="0"/>
                <a:cs typeface="Arial" panose="020B0604020202020204" pitchFamily="34" charset="0"/>
              </a:rPr>
              <a:t>This is leading to</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Greater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mental illness and distress</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Widening inequalities</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Physical and mental health </a:t>
            </a:r>
            <a:r>
              <a:rPr lang="en-GB" sz="1200" b="1" dirty="0" err="1">
                <a:solidFill>
                  <a:schemeClr val="bg1"/>
                </a:solidFill>
                <a:latin typeface="Galano Classic" panose="020B0604020202020204" charset="0"/>
                <a:cs typeface="Arial" panose="020B0604020202020204" pitchFamily="34" charset="0"/>
              </a:rPr>
              <a:t>syndemics</a:t>
            </a:r>
            <a:endParaRPr lang="en-GB" sz="1200" b="1" dirty="0">
              <a:solidFill>
                <a:schemeClr val="bg1"/>
              </a:solidFill>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NHS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pr</a:t>
            </a:r>
            <a:r>
              <a:rPr lang="en-GB" sz="1200" b="1" dirty="0" err="1">
                <a:solidFill>
                  <a:schemeClr val="bg1"/>
                </a:solidFill>
                <a:latin typeface="Galano Classic" panose="020B0604020202020204" charset="0"/>
                <a:cs typeface="Arial" panose="020B0604020202020204" pitchFamily="34" charset="0"/>
              </a:rPr>
              <a:t>essures</a:t>
            </a:r>
            <a:endParaRPr lang="en-GB" sz="1200" b="1" dirty="0">
              <a:solidFill>
                <a:schemeClr val="bg1"/>
              </a:solidFill>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Deaths of despair (suicide, addiction)</a:t>
            </a:r>
          </a:p>
          <a:p>
            <a:pPr marL="342900" indent="-342900" algn="l" fontAlgn="base">
              <a:buFont typeface="Arial" panose="020B0604020202020204" pitchFamily="34" charset="0"/>
              <a:buChar char="•"/>
            </a:pPr>
            <a:endParaRPr lang="en-GB" sz="1200" b="1" dirty="0">
              <a:solidFill>
                <a:schemeClr val="bg1"/>
              </a:solidFill>
              <a:latin typeface="Galano Classic" panose="020B0604020202020204" charset="0"/>
              <a:cs typeface="Arial" panose="020B0604020202020204" pitchFamily="34" charset="0"/>
            </a:endParaRPr>
          </a:p>
          <a:p>
            <a:pPr algn="l" fontAlgn="base"/>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A crisis now exacerbated by the </a:t>
            </a:r>
            <a:r>
              <a:rPr kumimoji="0" lang="en-GB" sz="1200" b="1" i="0" u="sng"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cost of living </a:t>
            </a:r>
            <a:r>
              <a:rPr kumimoji="0" lang="en-GB" sz="1200" b="1" i="0" u="sng" strike="noStrike" kern="1200" cap="none" normalizeH="0" noProof="0" dirty="0" err="1">
                <a:ln>
                  <a:noFill/>
                </a:ln>
                <a:solidFill>
                  <a:schemeClr val="bg1"/>
                </a:solidFill>
                <a:effectLst/>
                <a:uLnTx/>
                <a:uFillTx/>
                <a:latin typeface="Galano Classic" panose="020B0604020202020204" charset="0"/>
                <a:cs typeface="Arial" panose="020B0604020202020204" pitchFamily="34" charset="0"/>
              </a:rPr>
              <a:t>crisi</a:t>
            </a:r>
            <a:r>
              <a:rPr lang="en-GB" sz="1200" b="1" u="sng" dirty="0">
                <a:solidFill>
                  <a:schemeClr val="bg1"/>
                </a:solidFill>
                <a:latin typeface="Galano Classic" panose="020B0604020202020204" charset="0"/>
                <a:cs typeface="Arial" panose="020B0604020202020204" pitchFamily="34" charset="0"/>
              </a:rPr>
              <a:t>s</a:t>
            </a:r>
            <a:endParaRPr kumimoji="0" lang="en-GB" sz="1200" b="1" i="0" u="sng"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endPar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algn="l" fontAlgn="base"/>
            <a:endParaRPr kumimoji="0" lang="en-GB" sz="1200" b="1" i="1"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algn="l" fontAlgn="base"/>
            <a:r>
              <a:rPr kumimoji="0" lang="en-GB" sz="1200" b="1" i="1"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(Covid: mental health in the pandemic, MHF, University Cambridge, Strathclyde, 2020-22 -4000 adults repeat survey</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a:t>
            </a:r>
          </a:p>
          <a:p>
            <a:endParaRPr lang="en-I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7625524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487B7C"/>
              </a:solidFill>
            </a:endParaRPr>
          </a:p>
          <a:p>
            <a:r>
              <a:rPr lang="en-GB" sz="1200" b="1" u="sng" dirty="0"/>
              <a:t> </a:t>
            </a:r>
            <a:r>
              <a:rPr lang="en-GB" sz="1200" b="0" i="0" u="none" strike="noStrike" kern="1200" baseline="0" dirty="0">
                <a:solidFill>
                  <a:schemeClr val="tx1"/>
                </a:solidFill>
                <a:latin typeface="+mn-lt"/>
                <a:ea typeface="+mn-ea"/>
                <a:cs typeface="+mn-cs"/>
              </a:rPr>
              <a:t>Being homeless or at risk of homelessness is strongly associated with mental health problems</a:t>
            </a:r>
          </a:p>
          <a:p>
            <a:r>
              <a:rPr lang="en-GB" sz="1200" b="0" i="0" u="none" strike="noStrike" kern="1200" baseline="0" dirty="0">
                <a:solidFill>
                  <a:schemeClr val="tx1"/>
                </a:solidFill>
                <a:latin typeface="+mn-lt"/>
                <a:ea typeface="+mn-ea"/>
                <a:cs typeface="+mn-cs"/>
              </a:rPr>
              <a:t>Poor quality housing, and housing that is unsafe and insecure, are risk factors for poor mental health and the exacerbation of existing mental health problems</a:t>
            </a:r>
          </a:p>
          <a:p>
            <a:r>
              <a:rPr lang="en-IE" sz="1200" b="0" i="0" u="none" strike="noStrike" kern="1200" baseline="0" dirty="0">
                <a:solidFill>
                  <a:schemeClr val="tx1"/>
                </a:solidFill>
                <a:latin typeface="+mn-lt"/>
                <a:ea typeface="+mn-ea"/>
                <a:cs typeface="+mn-cs"/>
              </a:rPr>
              <a:t>Urbanisation and urban living</a:t>
            </a:r>
          </a:p>
          <a:p>
            <a:r>
              <a:rPr lang="en-GB" sz="1200" b="0" i="0" u="none" strike="noStrike" kern="1200" baseline="0" dirty="0">
                <a:solidFill>
                  <a:schemeClr val="tx1"/>
                </a:solidFill>
                <a:latin typeface="+mn-lt"/>
                <a:ea typeface="+mn-ea"/>
                <a:cs typeface="+mn-cs"/>
              </a:rPr>
              <a:t>are linked to mental health stressors such as areas with concentrations of socioeconomic deprivation, low social</a:t>
            </a:r>
          </a:p>
          <a:p>
            <a:r>
              <a:rPr lang="en-GB" sz="1200" b="0" i="0" u="none" strike="noStrike" kern="1200" baseline="0" dirty="0">
                <a:solidFill>
                  <a:schemeClr val="tx1"/>
                </a:solidFill>
                <a:latin typeface="+mn-lt"/>
                <a:ea typeface="+mn-ea"/>
                <a:cs typeface="+mn-cs"/>
              </a:rPr>
              <a:t>support, social segregation, and stressors in the physical environment such as air, water and noise pollution, as well as exposure to physical threats (accidents and violence</a:t>
            </a:r>
          </a:p>
          <a:p>
            <a:endParaRPr lang="en-GB" sz="1200" b="0" i="0" u="none" strike="noStrike" kern="1200" baseline="0" dirty="0">
              <a:solidFill>
                <a:schemeClr val="tx1"/>
              </a:solidFill>
              <a:latin typeface="+mn-lt"/>
              <a:ea typeface="+mn-ea"/>
              <a:cs typeface="+mn-cs"/>
            </a:endParaRP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Burden falls to the poor, women and ethnic minorities</a:t>
            </a:r>
          </a:p>
          <a:p>
            <a:pPr marL="342900" indent="-342900" algn="l" fontAlgn="base">
              <a:buFont typeface="Arial" panose="020B0604020202020204" pitchFamily="34" charset="0"/>
              <a:buChar char="•"/>
            </a:pP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Mental health inequalities in UK were high </a:t>
            </a:r>
            <a:r>
              <a:rPr lang="en-GB" sz="1200" b="1" dirty="0">
                <a:solidFill>
                  <a:schemeClr val="bg1"/>
                </a:solidFill>
                <a:latin typeface="Galano Classic" panose="020B0604020202020204" charset="0"/>
                <a:cs typeface="Arial" panose="020B0604020202020204" pitchFamily="34" charset="0"/>
              </a:rPr>
              <a:t>pre-Covid</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Our study with Cambridge and Strathclyde shows they have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magnified </a:t>
            </a:r>
          </a:p>
          <a:p>
            <a:pPr algn="l" fontAlgn="base"/>
            <a:endParaRPr lang="en-GB" sz="1200" b="1" dirty="0">
              <a:solidFill>
                <a:schemeClr val="bg1"/>
              </a:solidFill>
              <a:latin typeface="Galano Classic" panose="020B0604020202020204" charset="0"/>
              <a:cs typeface="Arial" panose="020B0604020202020204" pitchFamily="34" charset="0"/>
            </a:endParaRPr>
          </a:p>
          <a:p>
            <a:pPr algn="l" fontAlgn="base"/>
            <a:r>
              <a:rPr lang="en-GB" sz="1200" b="1" dirty="0">
                <a:solidFill>
                  <a:schemeClr val="bg1"/>
                </a:solidFill>
                <a:latin typeface="Galano Classic" panose="020B0604020202020204" charset="0"/>
                <a:cs typeface="Arial" panose="020B0604020202020204" pitchFamily="34" charset="0"/>
              </a:rPr>
              <a:t>This is leading to</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Greater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mental illness and distress</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Widening inequalities</a:t>
            </a: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Physical and mental health </a:t>
            </a:r>
            <a:r>
              <a:rPr lang="en-GB" sz="1200" b="1" dirty="0" err="1">
                <a:solidFill>
                  <a:schemeClr val="bg1"/>
                </a:solidFill>
                <a:latin typeface="Galano Classic" panose="020B0604020202020204" charset="0"/>
                <a:cs typeface="Arial" panose="020B0604020202020204" pitchFamily="34" charset="0"/>
              </a:rPr>
              <a:t>syndemics</a:t>
            </a:r>
            <a:endParaRPr lang="en-GB" sz="1200" b="1" dirty="0">
              <a:solidFill>
                <a:schemeClr val="bg1"/>
              </a:solidFill>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r>
              <a:rPr lang="en-GB" sz="1200" b="1" dirty="0">
                <a:solidFill>
                  <a:schemeClr val="bg1"/>
                </a:solidFill>
                <a:latin typeface="Galano Classic" panose="020B0604020202020204" charset="0"/>
                <a:cs typeface="Arial" panose="020B0604020202020204" pitchFamily="34" charset="0"/>
              </a:rPr>
              <a:t>NHS </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pr</a:t>
            </a:r>
            <a:r>
              <a:rPr lang="en-GB" sz="1200" b="1" dirty="0" err="1">
                <a:solidFill>
                  <a:schemeClr val="bg1"/>
                </a:solidFill>
                <a:latin typeface="Galano Classic" panose="020B0604020202020204" charset="0"/>
                <a:cs typeface="Arial" panose="020B0604020202020204" pitchFamily="34" charset="0"/>
              </a:rPr>
              <a:t>essures</a:t>
            </a:r>
            <a:endParaRPr lang="en-GB" sz="1200" b="1" dirty="0">
              <a:solidFill>
                <a:schemeClr val="bg1"/>
              </a:solidFill>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Deaths of despair (suicide, addiction)</a:t>
            </a:r>
          </a:p>
          <a:p>
            <a:pPr marL="342900" indent="-342900" algn="l" fontAlgn="base">
              <a:buFont typeface="Arial" panose="020B0604020202020204" pitchFamily="34" charset="0"/>
              <a:buChar char="•"/>
            </a:pPr>
            <a:endParaRPr lang="en-GB" sz="1200" b="1" dirty="0">
              <a:solidFill>
                <a:schemeClr val="bg1"/>
              </a:solidFill>
              <a:latin typeface="Galano Classic" panose="020B0604020202020204" charset="0"/>
              <a:cs typeface="Arial" panose="020B0604020202020204" pitchFamily="34" charset="0"/>
            </a:endParaRPr>
          </a:p>
          <a:p>
            <a:pPr algn="l" fontAlgn="base"/>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A crisis now exacerbated by the </a:t>
            </a:r>
            <a:r>
              <a:rPr kumimoji="0" lang="en-GB" sz="1200" b="1" i="0" u="sng"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cost of living </a:t>
            </a:r>
            <a:r>
              <a:rPr kumimoji="0" lang="en-GB" sz="1200" b="1" i="0" u="sng" strike="noStrike" kern="1200" cap="none" normalizeH="0" noProof="0" dirty="0" err="1">
                <a:ln>
                  <a:noFill/>
                </a:ln>
                <a:solidFill>
                  <a:schemeClr val="bg1"/>
                </a:solidFill>
                <a:effectLst/>
                <a:uLnTx/>
                <a:uFillTx/>
                <a:latin typeface="Galano Classic" panose="020B0604020202020204" charset="0"/>
                <a:cs typeface="Arial" panose="020B0604020202020204" pitchFamily="34" charset="0"/>
              </a:rPr>
              <a:t>crisi</a:t>
            </a:r>
            <a:r>
              <a:rPr lang="en-GB" sz="1200" b="1" u="sng" dirty="0">
                <a:solidFill>
                  <a:schemeClr val="bg1"/>
                </a:solidFill>
                <a:latin typeface="Galano Classic" panose="020B0604020202020204" charset="0"/>
                <a:cs typeface="Arial" panose="020B0604020202020204" pitchFamily="34" charset="0"/>
              </a:rPr>
              <a:t>s</a:t>
            </a:r>
            <a:endParaRPr kumimoji="0" lang="en-GB" sz="1200" b="1" i="0" u="sng"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marL="342900" indent="-342900" algn="l" fontAlgn="base">
              <a:buFont typeface="Arial" panose="020B0604020202020204" pitchFamily="34" charset="0"/>
              <a:buChar char="•"/>
            </a:pPr>
            <a:endPar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algn="l" fontAlgn="base"/>
            <a:endParaRPr kumimoji="0" lang="en-GB" sz="1200" b="1" i="1"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endParaRPr>
          </a:p>
          <a:p>
            <a:pPr algn="l" fontAlgn="base"/>
            <a:r>
              <a:rPr kumimoji="0" lang="en-GB" sz="1200" b="1" i="1"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(Covid: mental health in the pandemic, MHF, University Cambridge, Strathclyde, 2020-22 -4000 adults repeat survey</a:t>
            </a:r>
            <a:r>
              <a:rPr kumimoji="0" lang="en-GB" sz="1200" b="1" i="0" u="none" strike="noStrike" kern="1200" cap="none" normalizeH="0" noProof="0" dirty="0">
                <a:ln>
                  <a:noFill/>
                </a:ln>
                <a:solidFill>
                  <a:schemeClr val="bg1"/>
                </a:solidFill>
                <a:effectLst/>
                <a:uLnTx/>
                <a:uFillTx/>
                <a:latin typeface="Galano Classic" panose="020B0604020202020204" charset="0"/>
                <a:cs typeface="Arial" panose="020B0604020202020204" pitchFamily="34" charset="0"/>
              </a:rPr>
              <a:t>)</a:t>
            </a:r>
          </a:p>
          <a:p>
            <a:endParaRPr lang="en-IE"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29990853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fontAlgn="base">
              <a:buFont typeface="Arial" panose="020B0604020202020204" pitchFamily="34" charset="0"/>
              <a:buChar char="•"/>
            </a:pPr>
            <a:r>
              <a:rPr lang="en-GB" sz="1200" b="1" dirty="0">
                <a:solidFill>
                  <a:srgbClr val="487B7C"/>
                </a:solidFill>
              </a:rPr>
              <a:t>Mental Health Training for Health Visitors: </a:t>
            </a:r>
            <a:r>
              <a:rPr lang="en-GB" sz="1200" dirty="0">
                <a:solidFill>
                  <a:srgbClr val="487B7C"/>
                </a:solidFill>
              </a:rPr>
              <a:t>Training all health visitors to identify women at risk of perinatal depression and providing psychological therapies for those at risk.</a:t>
            </a:r>
          </a:p>
          <a:p>
            <a:pPr marL="342900" indent="-342900" fontAlgn="base">
              <a:buFont typeface="Arial" panose="020B0604020202020204" pitchFamily="34" charset="0"/>
              <a:buChar char="•"/>
            </a:pPr>
            <a:endParaRPr lang="en-GB" sz="1200" b="1" dirty="0">
              <a:solidFill>
                <a:srgbClr val="487B7C"/>
              </a:solidFill>
            </a:endParaRPr>
          </a:p>
          <a:p>
            <a:pPr marL="342900" indent="-342900" fontAlgn="base">
              <a:buFont typeface="Arial" panose="020B0604020202020204" pitchFamily="34" charset="0"/>
              <a:buChar char="•"/>
            </a:pPr>
            <a:r>
              <a:rPr lang="en-GB" sz="1200" b="1" dirty="0">
                <a:solidFill>
                  <a:srgbClr val="487B7C"/>
                </a:solidFill>
              </a:rPr>
              <a:t>Parenting Programmes: </a:t>
            </a:r>
            <a:r>
              <a:rPr lang="en-GB" sz="1200" dirty="0">
                <a:solidFill>
                  <a:srgbClr val="487B7C"/>
                </a:solidFill>
              </a:rPr>
              <a:t>Evidence-based parenting programmes for the whole population and for those where a specific need for parenting support has been identified.</a:t>
            </a:r>
          </a:p>
          <a:p>
            <a:pPr marL="342900" indent="-342900" fontAlgn="base">
              <a:buFont typeface="Arial" panose="020B0604020202020204" pitchFamily="34" charset="0"/>
              <a:buChar char="•"/>
            </a:pPr>
            <a:endParaRPr lang="en-GB" sz="1200" b="1" dirty="0">
              <a:solidFill>
                <a:srgbClr val="487B7C"/>
              </a:solidFill>
            </a:endParaRPr>
          </a:p>
          <a:p>
            <a:pPr marL="342900" indent="-342900" fontAlgn="base">
              <a:buFont typeface="Arial" panose="020B0604020202020204" pitchFamily="34" charset="0"/>
              <a:buChar char="•"/>
            </a:pPr>
            <a:r>
              <a:rPr lang="en-GB" sz="1200" b="1" dirty="0">
                <a:solidFill>
                  <a:srgbClr val="487B7C"/>
                </a:solidFill>
              </a:rPr>
              <a:t>Anti-bullying programmes in schools  </a:t>
            </a:r>
          </a:p>
          <a:p>
            <a:pPr marL="342900" indent="-342900" fontAlgn="base">
              <a:buFont typeface="Arial" panose="020B0604020202020204" pitchFamily="34" charset="0"/>
              <a:buChar char="•"/>
            </a:pPr>
            <a:endParaRPr lang="en-GB" sz="1200" b="1" dirty="0">
              <a:solidFill>
                <a:srgbClr val="487B7C"/>
              </a:solidFill>
            </a:endParaRPr>
          </a:p>
          <a:p>
            <a:pPr marL="342900" indent="-342900" fontAlgn="base">
              <a:buFont typeface="Arial" panose="020B0604020202020204" pitchFamily="34" charset="0"/>
              <a:buChar char="•"/>
            </a:pPr>
            <a:r>
              <a:rPr lang="en-GB" sz="1200" b="1" dirty="0">
                <a:solidFill>
                  <a:srgbClr val="487B7C"/>
                </a:solidFill>
              </a:rPr>
              <a:t>Exercise Opportunities: </a:t>
            </a:r>
            <a:r>
              <a:rPr lang="en-GB" sz="1200" dirty="0">
                <a:solidFill>
                  <a:srgbClr val="487B7C"/>
                </a:solidFill>
              </a:rPr>
              <a:t>Opportunities to engage in exercise for all children, young people, and adults  </a:t>
            </a:r>
          </a:p>
          <a:p>
            <a:pPr marL="285750" indent="-285750" fontAlgn="base">
              <a:buFont typeface="Arial" panose="020B0604020202020204" pitchFamily="34" charset="0"/>
              <a:buChar char="•"/>
            </a:pPr>
            <a:r>
              <a:rPr lang="en-GB" sz="1200" b="1" dirty="0">
                <a:solidFill>
                  <a:srgbClr val="487B7C"/>
                </a:solidFill>
              </a:rPr>
              <a:t>Identifying adults at risk of poor mental health early and providing them with psychosocial or psychological support (remote or face-to-face)  </a:t>
            </a:r>
          </a:p>
          <a:p>
            <a:pPr marL="285750" indent="-285750" fontAlgn="base">
              <a:buFont typeface="Arial" panose="020B0604020202020204" pitchFamily="34" charset="0"/>
              <a:buChar char="•"/>
            </a:pPr>
            <a:endParaRPr lang="en-GB" sz="1200" b="1" dirty="0">
              <a:solidFill>
                <a:srgbClr val="487B7C"/>
              </a:solidFill>
            </a:endParaRPr>
          </a:p>
          <a:p>
            <a:pPr marL="285750" indent="-285750" fontAlgn="base">
              <a:buFont typeface="Arial" panose="020B0604020202020204" pitchFamily="34" charset="0"/>
              <a:buChar char="•"/>
            </a:pPr>
            <a:r>
              <a:rPr lang="en-GB" sz="1200" b="1" dirty="0">
                <a:solidFill>
                  <a:srgbClr val="487B7C"/>
                </a:solidFill>
              </a:rPr>
              <a:t>Supporting those with mental health difficulties in the workplace: </a:t>
            </a:r>
            <a:r>
              <a:rPr lang="en-GB" sz="1200" dirty="0">
                <a:solidFill>
                  <a:srgbClr val="487B7C"/>
                </a:solidFill>
              </a:rPr>
              <a:t>i.e., by providing brief psychological support for those who need it; alongside actions to change workplace cultures to promote and protect mental health  </a:t>
            </a:r>
          </a:p>
          <a:p>
            <a:pPr marL="285750" indent="-285750" fontAlgn="base">
              <a:buFont typeface="Arial" panose="020B0604020202020204" pitchFamily="34" charset="0"/>
              <a:buChar char="•"/>
            </a:pPr>
            <a:endParaRPr lang="en-GB" sz="1200" b="1" dirty="0">
              <a:solidFill>
                <a:srgbClr val="487B7C"/>
              </a:solidFill>
            </a:endParaRPr>
          </a:p>
          <a:p>
            <a:pPr marL="285750" indent="-285750" fontAlgn="base">
              <a:buFont typeface="Arial" panose="020B0604020202020204" pitchFamily="34" charset="0"/>
              <a:buChar char="•"/>
            </a:pPr>
            <a:r>
              <a:rPr lang="en-GB" sz="1200" b="1" dirty="0">
                <a:solidFill>
                  <a:srgbClr val="487B7C"/>
                </a:solidFill>
              </a:rPr>
              <a:t>Brief interventions for people living with long-term physical health conditions  </a:t>
            </a:r>
          </a:p>
          <a:p>
            <a:pPr marL="285750" indent="-285750" fontAlgn="base">
              <a:buFont typeface="Arial" panose="020B0604020202020204" pitchFamily="34" charset="0"/>
              <a:buChar char="•"/>
            </a:pPr>
            <a:endParaRPr lang="en-GB" sz="1200" b="1" dirty="0">
              <a:solidFill>
                <a:srgbClr val="487B7C"/>
              </a:solidFill>
            </a:endParaRPr>
          </a:p>
          <a:p>
            <a:pPr marL="285750" indent="-285750" fontAlgn="base">
              <a:buFont typeface="Arial" panose="020B0604020202020204" pitchFamily="34" charset="0"/>
              <a:buChar char="•"/>
            </a:pPr>
            <a:r>
              <a:rPr lang="en-GB" sz="1200" b="1" dirty="0">
                <a:solidFill>
                  <a:srgbClr val="487B7C"/>
                </a:solidFill>
              </a:rPr>
              <a:t>Social Opportunities for Older People: </a:t>
            </a:r>
            <a:r>
              <a:rPr lang="en-GB" sz="1200" dirty="0">
                <a:solidFill>
                  <a:srgbClr val="487B7C"/>
                </a:solidFill>
              </a:rPr>
              <a:t>Providing opportunities for older people to continue to engage in activities that reduce their risk of social isolation. </a:t>
            </a:r>
          </a:p>
          <a:p>
            <a:pPr marL="285750" indent="-285750" fontAlgn="base">
              <a:buFont typeface="Arial" panose="020B0604020202020204" pitchFamily="34" charset="0"/>
              <a:buChar char="•"/>
            </a:pPr>
            <a:endParaRPr lang="en-GB" sz="1200" b="1" dirty="0">
              <a:solidFill>
                <a:srgbClr val="487B7C"/>
              </a:solidFill>
            </a:endParaRPr>
          </a:p>
          <a:p>
            <a:pPr marL="285750" indent="-285750" fontAlgn="base">
              <a:buFont typeface="Arial" panose="020B0604020202020204" pitchFamily="34" charset="0"/>
              <a:buChar char="•"/>
            </a:pPr>
            <a:r>
              <a:rPr lang="en-GB" sz="1200" b="1" dirty="0">
                <a:solidFill>
                  <a:srgbClr val="487B7C"/>
                </a:solidFill>
              </a:rPr>
              <a:t>Suicide prevention measures: </a:t>
            </a:r>
            <a:r>
              <a:rPr lang="en-GB" sz="1200" dirty="0">
                <a:solidFill>
                  <a:srgbClr val="487B7C"/>
                </a:solidFill>
              </a:rPr>
              <a:t>in addition to restricting access to means, early identification of risks of future self-harm, for instance in hospitals and in primary care, followed by appropriate ongoing mental health support </a:t>
            </a:r>
          </a:p>
          <a:p>
            <a:pPr marL="342900" indent="-342900" fontAlgn="base">
              <a:buFont typeface="Arial" panose="020B0604020202020204" pitchFamily="34" charset="0"/>
              <a:buChar char="•"/>
            </a:pPr>
            <a:endParaRPr lang="en-GB" sz="1200" dirty="0">
              <a:solidFill>
                <a:srgbClr val="487B7C"/>
              </a:solidFill>
            </a:endParaRPr>
          </a:p>
          <a:p>
            <a:endParaRPr lang="en-GB" sz="1200" baseline="0" dirty="0"/>
          </a:p>
          <a:p>
            <a:endParaRPr lang="en-GB" sz="12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C647BE-AA04-4911-A665-9AC1FA22BFC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145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A cross-departmental ‘mental health in all policies’ forum should be established to monitor and implement the strategy.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The Scottish Government should improve the transparency of funding allocated to preventing mental health problems on a cross-departmental basis at both national and level levels</a:t>
            </a:r>
            <a:r>
              <a:rPr lang="en-GB" sz="1200" b="1" u="sng" dirty="0"/>
              <a:t>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1" u="sng" dirty="0">
              <a:highlight>
                <a:srgbClr val="FFFF00"/>
              </a:highligh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sng" dirty="0">
                <a:highlight>
                  <a:srgbClr val="FFFF00"/>
                </a:highlight>
              </a:rPr>
              <a:t>Informed by lived experience – not just mental health but risk factors</a:t>
            </a: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2578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2257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4: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0" indent="0">
              <a:spcBef>
                <a:spcPts val="360"/>
              </a:spcBef>
              <a:buClr>
                <a:srgbClr val="006666"/>
              </a:buClr>
              <a:buSzPts val="1800"/>
            </a:pPr>
            <a:endParaRPr lang="en-US" sz="1200">
              <a:solidFill>
                <a:srgbClr val="006666"/>
              </a:solidFill>
            </a:endParaRPr>
          </a:p>
        </p:txBody>
      </p:sp>
      <p:sp>
        <p:nvSpPr>
          <p:cNvPr id="341" name="Google Shape;341;p4:notes"/>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39498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4: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0" indent="0">
              <a:spcBef>
                <a:spcPts val="360"/>
              </a:spcBef>
              <a:buClr>
                <a:srgbClr val="006666"/>
              </a:buClr>
              <a:buSzPts val="1800"/>
            </a:pPr>
            <a:endParaRPr lang="en-US" sz="1200">
              <a:solidFill>
                <a:srgbClr val="006666"/>
              </a:solidFill>
            </a:endParaRPr>
          </a:p>
        </p:txBody>
      </p:sp>
      <p:sp>
        <p:nvSpPr>
          <p:cNvPr id="341" name="Google Shape;341;p4:notes"/>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9705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b="0" dirty="0">
                <a:highlight>
                  <a:srgbClr val="FFFF00"/>
                </a:highlight>
              </a:rPr>
              <a:t>Economic Case for Investing in prevention - </a:t>
            </a:r>
            <a:r>
              <a:rPr lang="en-GB" sz="1200" b="0" dirty="0"/>
              <a:t>Mental health problems currently cost the UK approximately </a:t>
            </a:r>
            <a:r>
              <a:rPr lang="en-GB" sz="1200" b="0" u="sng" dirty="0"/>
              <a:t>£118 billion a year annually 5% of UK GDP in 2019)- £8.8 billion in Scotland  Identified a no. of preventative interventions – </a:t>
            </a:r>
            <a:r>
              <a:rPr lang="en-GB" sz="1200" b="0" u="sng" dirty="0" err="1"/>
              <a:t>mh</a:t>
            </a:r>
            <a:r>
              <a:rPr lang="en-GB" sz="1200" b="0" u="sng" dirty="0"/>
              <a:t> training for health visitors (focus on perinatal  </a:t>
            </a:r>
            <a:r>
              <a:rPr lang="en-GB" sz="1200" b="0" u="sng" dirty="0" err="1"/>
              <a:t>mh</a:t>
            </a:r>
            <a:r>
              <a:rPr lang="en-GB" sz="1200" b="0" u="sng" dirty="0"/>
              <a:t> and identification of depression) – parenting programmes – anti-bullying programmes – Exercise opportunities - </a:t>
            </a:r>
            <a:r>
              <a:rPr lang="en-GB" sz="1200" b="0" dirty="0">
                <a:solidFill>
                  <a:srgbClr val="487B7C"/>
                </a:solidFill>
              </a:rPr>
              <a:t>Identifying adults at risk of poor mental health early and providing them with psychosocial or psychological support (remote or face-to-face)  - workplace interventions – brief psychological interventions for those with long term health conditions – social opportunities for older people and suicide prevention interventions (access to means, early intervention and ongoing mental health support)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sng" dirty="0"/>
              <a:t> </a:t>
            </a: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42257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notes"/>
          <p:cNvSpPr>
            <a:spLocks noGrp="1" noRot="1" noChangeAspect="1"/>
          </p:cNvSpPr>
          <p:nvPr>
            <p:ph type="sldImg" idx="2"/>
          </p:nvPr>
        </p:nvSpPr>
        <p:spPr>
          <a:xfrm>
            <a:off x="444500" y="1243013"/>
            <a:ext cx="5969000" cy="33575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0" name="Google Shape;340;p4:notes"/>
          <p:cNvSpPr txBox="1">
            <a:spLocks noGrp="1"/>
          </p:cNvSpPr>
          <p:nvPr>
            <p:ph type="body" idx="1"/>
          </p:nvPr>
        </p:nvSpPr>
        <p:spPr>
          <a:xfrm>
            <a:off x="685800" y="4786362"/>
            <a:ext cx="5486400" cy="391611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360"/>
              </a:spcBef>
              <a:spcAft>
                <a:spcPts val="0"/>
              </a:spcAft>
              <a:buClr>
                <a:srgbClr val="006666"/>
              </a:buClr>
              <a:buSzPts val="1800"/>
              <a:buFont typeface="Arial" panose="020B0604020202020204" pitchFamily="34" charset="0"/>
              <a:buNone/>
            </a:pPr>
            <a:endParaRPr lang="en-US" sz="1200" dirty="0">
              <a:solidFill>
                <a:srgbClr val="006666"/>
              </a:solidFill>
            </a:endParaRPr>
          </a:p>
        </p:txBody>
      </p:sp>
      <p:sp>
        <p:nvSpPr>
          <p:cNvPr id="341" name="Google Shape;341;p4:notes"/>
          <p:cNvSpPr txBox="1">
            <a:spLocks noGrp="1"/>
          </p:cNvSpPr>
          <p:nvPr>
            <p:ph type="sldNum" idx="12"/>
          </p:nvPr>
        </p:nvSpPr>
        <p:spPr>
          <a:xfrm>
            <a:off x="3884613" y="9446678"/>
            <a:ext cx="2971800" cy="499011"/>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826372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was articulated in our strategy Making prevention happen – focus on prevention and increasingly inequalities</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988215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228600" indent="0" algn="just" rtl="0" fontAlgn="base">
              <a:buFont typeface="+mj-lt"/>
              <a:buNone/>
            </a:pPr>
            <a:r>
              <a:rPr lang="en-GB" sz="1800" b="1" i="0" dirty="0">
                <a:solidFill>
                  <a:srgbClr val="000000"/>
                </a:solidFill>
                <a:effectLst/>
                <a:latin typeface="Calibri" panose="020F0502020204030204" pitchFamily="34" charset="0"/>
              </a:rPr>
              <a:t>We have the how we work but what about the how? </a:t>
            </a:r>
          </a:p>
          <a:p>
            <a:pPr marL="228600" indent="0" algn="just" rtl="0" fontAlgn="base">
              <a:buFont typeface="+mj-lt"/>
              <a:buNone/>
            </a:pPr>
            <a:endParaRPr lang="en-GB" sz="1800" b="1" i="0" dirty="0">
              <a:solidFill>
                <a:srgbClr val="000000"/>
              </a:solidFill>
              <a:effectLst/>
              <a:latin typeface="Calibri" panose="020F0502020204030204" pitchFamily="34" charset="0"/>
            </a:endParaRPr>
          </a:p>
          <a:p>
            <a:pPr marL="228600" indent="0" algn="just" rtl="0" fontAlgn="base">
              <a:buFont typeface="+mj-lt"/>
              <a:buNone/>
            </a:pPr>
            <a:r>
              <a:rPr lang="en-GB" sz="1800" b="1" i="0" dirty="0">
                <a:solidFill>
                  <a:srgbClr val="000000"/>
                </a:solidFill>
                <a:effectLst/>
                <a:latin typeface="Calibri" panose="020F0502020204030204" pitchFamily="34" charset="0"/>
              </a:rPr>
              <a:t>So what are our agreed strategic objectives?</a:t>
            </a:r>
          </a:p>
          <a:p>
            <a:pPr marL="228600" indent="0" algn="just" rtl="0" fontAlgn="base">
              <a:buFont typeface="+mj-lt"/>
              <a:buNone/>
            </a:pPr>
            <a:endParaRPr lang="en-GB" sz="1800" b="1" i="0" dirty="0">
              <a:solidFill>
                <a:srgbClr val="000000"/>
              </a:solidFill>
              <a:effectLst/>
              <a:latin typeface="Calibri" panose="020F0502020204030204" pitchFamily="34" charset="0"/>
            </a:endParaRPr>
          </a:p>
          <a:p>
            <a:pPr algn="just" rtl="0" fontAlgn="base">
              <a:buFont typeface="+mj-lt"/>
              <a:buAutoNum type="arabicPeriod"/>
            </a:pPr>
            <a:r>
              <a:rPr lang="en-GB" sz="1800" b="1" i="0" dirty="0">
                <a:solidFill>
                  <a:srgbClr val="000000"/>
                </a:solidFill>
                <a:effectLst/>
                <a:latin typeface="Calibri" panose="020F0502020204030204" pitchFamily="34" charset="0"/>
              </a:rPr>
              <a:t>No one living in the UK is deprived of the opportunity for good mental health as a result of social barriers.</a:t>
            </a:r>
            <a:r>
              <a:rPr lang="en-GB" sz="1800" b="0" i="0" dirty="0">
                <a:solidFill>
                  <a:srgbClr val="000000"/>
                </a:solidFill>
                <a:effectLst/>
                <a:latin typeface="Calibri" panose="020F0502020204030204" pitchFamily="34" charset="0"/>
              </a:rPr>
              <a:t> </a:t>
            </a:r>
          </a:p>
          <a:p>
            <a:pPr algn="just" rtl="0" fontAlgn="base"/>
            <a:r>
              <a:rPr lang="en-GB" sz="1800" b="0" i="1" dirty="0">
                <a:solidFill>
                  <a:srgbClr val="000000"/>
                </a:solidFill>
                <a:effectLst/>
                <a:latin typeface="Calibri" panose="020F0502020204030204" pitchFamily="34" charset="0"/>
              </a:rPr>
              <a:t>Priority areas include national government policy and the social barriers faced by our priority population groups, incl. forced migration, poverty, racism and childhood trauma.</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Calibri" panose="020F0502020204030204" pitchFamily="34" charset="0"/>
            </a:endParaRPr>
          </a:p>
          <a:p>
            <a:pPr algn="just" rtl="0" fontAlgn="base"/>
            <a:r>
              <a:rPr lang="en-GB" sz="1800" b="0" i="0" dirty="0">
                <a:solidFill>
                  <a:srgbClr val="000000"/>
                </a:solidFill>
                <a:effectLst/>
                <a:latin typeface="Calibri" panose="020F0502020204030204" pitchFamily="34" charset="0"/>
              </a:rPr>
              <a:t>This will include us advocating and campaigning for strong public policies on prevention and social inequalities, achieved through a mental health in all policies approach across governments and clear public mental health commitments in national mental health strategies. </a:t>
            </a:r>
            <a:endParaRPr lang="en-GB" b="0" i="0" dirty="0">
              <a:solidFill>
                <a:srgbClr val="000000"/>
              </a:solidFill>
              <a:effectLst/>
              <a:latin typeface="Calibri" panose="020F0502020204030204" pitchFamily="34" charset="0"/>
            </a:endParaRPr>
          </a:p>
          <a:p>
            <a:pPr algn="just" rtl="0" fontAlgn="base">
              <a:buFont typeface="+mj-lt"/>
              <a:buAutoNum type="arabicPeriod" startAt="2"/>
            </a:pPr>
            <a:r>
              <a:rPr lang="en-GB" sz="1800" b="1" i="0" dirty="0">
                <a:solidFill>
                  <a:srgbClr val="000000"/>
                </a:solidFill>
                <a:effectLst/>
                <a:latin typeface="Calibri" panose="020F0502020204030204" pitchFamily="34" charset="0"/>
              </a:rPr>
              <a:t>Those at greatest risk of poor mental health receive psychosocial, preventative support through a sustainable, community-based delivery model.</a:t>
            </a:r>
            <a:r>
              <a:rPr lang="en-GB" sz="1800" b="0" i="0" dirty="0">
                <a:solidFill>
                  <a:srgbClr val="000000"/>
                </a:solidFill>
                <a:effectLst/>
                <a:latin typeface="Calibri" panose="020F0502020204030204" pitchFamily="34" charset="0"/>
              </a:rPr>
              <a:t> </a:t>
            </a:r>
          </a:p>
          <a:p>
            <a:pPr algn="just" rtl="0" fontAlgn="base"/>
            <a:r>
              <a:rPr lang="en-GB" sz="1800" b="0" i="1" dirty="0">
                <a:solidFill>
                  <a:srgbClr val="000000"/>
                </a:solidFill>
                <a:effectLst/>
                <a:latin typeface="Calibri" panose="020F0502020204030204" pitchFamily="34" charset="0"/>
              </a:rPr>
              <a:t>Priority areas are vulnerable families, at-risk young people, refugees and asylum seekers, people living with long-term conditions.</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Calibri" panose="020F0502020204030204" pitchFamily="34" charset="0"/>
            </a:endParaRPr>
          </a:p>
          <a:p>
            <a:pPr algn="just" rtl="0" fontAlgn="base"/>
            <a:r>
              <a:rPr lang="en-US" sz="1200" dirty="0">
                <a:solidFill>
                  <a:srgbClr val="006666"/>
                </a:solidFill>
              </a:rPr>
              <a:t>We will strengthen our evidence informed public-facing advice and engagement offer, but we will focus our community </a:t>
            </a:r>
            <a:r>
              <a:rPr lang="en-US" sz="1200" dirty="0" err="1">
                <a:solidFill>
                  <a:srgbClr val="006666"/>
                </a:solidFill>
              </a:rPr>
              <a:t>programmes</a:t>
            </a:r>
            <a:r>
              <a:rPr lang="en-US" sz="1200" dirty="0">
                <a:solidFill>
                  <a:srgbClr val="006666"/>
                </a:solidFill>
              </a:rPr>
              <a:t> on testing and scaling targeted preventative interventions with population groups most affected by key issues of poverty, discrimination, gender inequality and racism</a:t>
            </a:r>
            <a:endParaRPr lang="en-GB" b="0" i="0" dirty="0">
              <a:solidFill>
                <a:srgbClr val="000000"/>
              </a:solidFill>
              <a:effectLst/>
              <a:latin typeface="Calibri" panose="020F0502020204030204" pitchFamily="34" charset="0"/>
            </a:endParaRPr>
          </a:p>
          <a:p>
            <a:pPr algn="just" rtl="0" fontAlgn="base">
              <a:buFont typeface="+mj-lt"/>
              <a:buAutoNum type="arabicPeriod" startAt="3"/>
            </a:pPr>
            <a:r>
              <a:rPr lang="en-GB" sz="1800" b="1" i="0" dirty="0">
                <a:solidFill>
                  <a:srgbClr val="000000"/>
                </a:solidFill>
                <a:effectLst/>
                <a:latin typeface="Calibri" panose="020F0502020204030204" pitchFamily="34" charset="0"/>
              </a:rPr>
              <a:t>Anyone who has questions about looking after their mental health and supporting the people around them, has confidence to seek help and can find the advice and resources they need.</a:t>
            </a:r>
            <a:r>
              <a:rPr lang="en-GB" sz="1800" b="0" i="0" dirty="0">
                <a:solidFill>
                  <a:srgbClr val="000000"/>
                </a:solidFill>
                <a:effectLst/>
                <a:latin typeface="Calibri" panose="020F0502020204030204" pitchFamily="34" charset="0"/>
              </a:rPr>
              <a:t> </a:t>
            </a:r>
          </a:p>
          <a:p>
            <a:pPr algn="just" rtl="0" fontAlgn="base"/>
            <a:r>
              <a:rPr lang="en-GB" sz="1800" b="0" i="1" dirty="0">
                <a:solidFill>
                  <a:srgbClr val="000000"/>
                </a:solidFill>
                <a:effectLst/>
                <a:latin typeface="Calibri" panose="020F0502020204030204" pitchFamily="34" charset="0"/>
              </a:rPr>
              <a:t>The priorities will be broad considering a whole population mental health promotion approach, but we are likely to further prioritise key channels and types of resource based on our focus of the above two objectives.</a:t>
            </a:r>
            <a:r>
              <a:rPr lang="en-GB" sz="1800" b="0" i="0" dirty="0">
                <a:solidFill>
                  <a:srgbClr val="000000"/>
                </a:solidFill>
                <a:effectLst/>
                <a:latin typeface="Calibri" panose="020F0502020204030204" pitchFamily="34" charset="0"/>
              </a:rPr>
              <a:t> </a:t>
            </a:r>
            <a:endParaRPr lang="en-GB" b="0" i="0" dirty="0">
              <a:solidFill>
                <a:srgbClr val="000000"/>
              </a:solidFill>
              <a:effectLst/>
              <a:latin typeface="Calibri" panose="020F0502020204030204" pitchFamily="34" charset="0"/>
            </a:endParaRPr>
          </a:p>
          <a:p>
            <a:pPr algn="just" rtl="0" fontAlgn="base"/>
            <a:r>
              <a:rPr lang="en-GB" sz="1800" b="0" i="0" dirty="0">
                <a:solidFill>
                  <a:srgbClr val="000000"/>
                </a:solidFill>
                <a:effectLst/>
                <a:latin typeface="Calibri" panose="020F0502020204030204" pitchFamily="34" charset="0"/>
              </a:rPr>
              <a:t>We will empower millions of people to support their mental health, and reduce mental health stigma, by engaging communities and stakeholders with evidence-based, accessible, relevant public mental health information that finds people where they are, using digital and non-digital means. </a:t>
            </a:r>
            <a:endParaRPr lang="en-GB" b="0" i="0" dirty="0">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688594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solidFill>
                  <a:srgbClr val="1C1D1E"/>
                </a:solidFill>
                <a:effectLst/>
                <a:latin typeface="Open Sans" panose="020B0606030504020204" pitchFamily="34" charset="0"/>
              </a:rPr>
              <a:t>Stigmatization of mental disorders is a widespread phenomenon that constitutes a barrier for help-seeking and for the development of health care services, and is thus a core issue in public mental health actions. For See Me to increasingly apply a public </a:t>
            </a:r>
            <a:r>
              <a:rPr lang="en-GB" b="0" i="0" dirty="0" err="1">
                <a:solidFill>
                  <a:srgbClr val="1C1D1E"/>
                </a:solidFill>
                <a:effectLst/>
                <a:latin typeface="Open Sans" panose="020B0606030504020204" pitchFamily="34" charset="0"/>
              </a:rPr>
              <a:t>mentl</a:t>
            </a:r>
            <a:r>
              <a:rPr lang="en-GB" b="0" i="0" dirty="0">
                <a:solidFill>
                  <a:srgbClr val="1C1D1E"/>
                </a:solidFill>
                <a:effectLst/>
                <a:latin typeface="Open Sans" panose="020B0606030504020204" pitchFamily="34" charset="0"/>
              </a:rPr>
              <a:t> health lens – with the view that essentially to tackle stigma and </a:t>
            </a:r>
            <a:r>
              <a:rPr lang="en-GB" b="0" i="0" dirty="0" err="1">
                <a:solidFill>
                  <a:srgbClr val="1C1D1E"/>
                </a:solidFill>
                <a:effectLst/>
                <a:latin typeface="Open Sans" panose="020B0606030504020204" pitchFamily="34" charset="0"/>
              </a:rPr>
              <a:t>discriminsation</a:t>
            </a:r>
            <a:r>
              <a:rPr lang="en-GB" b="0" i="0" dirty="0">
                <a:solidFill>
                  <a:srgbClr val="1C1D1E"/>
                </a:solidFill>
                <a:effectLst/>
                <a:latin typeface="Open Sans" panose="020B0606030504020204" pitchFamily="34" charset="0"/>
              </a:rPr>
              <a:t> as foundation to </a:t>
            </a:r>
            <a:r>
              <a:rPr lang="en-GB" b="0" i="0" dirty="0" err="1">
                <a:solidFill>
                  <a:srgbClr val="1C1D1E"/>
                </a:solidFill>
                <a:effectLst/>
                <a:latin typeface="Open Sans" panose="020B0606030504020204" pitchFamily="34" charset="0"/>
              </a:rPr>
              <a:t>mh</a:t>
            </a:r>
            <a:r>
              <a:rPr lang="en-GB" b="0" i="0" dirty="0">
                <a:solidFill>
                  <a:srgbClr val="1C1D1E"/>
                </a:solidFill>
                <a:effectLst/>
                <a:latin typeface="Open Sans" panose="020B0606030504020204" pitchFamily="34" charset="0"/>
              </a:rPr>
              <a:t> promotion and prevention you must recognise the problem as one that is impacted by the wider socio-economic risk factors that enable ‘othering’ and create structural inequities across all aspects of life for those with mental illness.   This requires an ongoing shift from individual to targeted population work, a focus on inequalities (aligned to rights based approach and social justice model) and an emphasis on being led by evidence and translating that evidence into practice.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C57F75B-2383-49D5-AEF3-28E62A1AB93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7679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According to the WHO, </a:t>
            </a:r>
            <a:r>
              <a:rPr lang="en-IE" sz="1200" b="1" i="0" u="none" strike="noStrike" kern="1200" baseline="0" dirty="0">
                <a:solidFill>
                  <a:schemeClr val="tx1"/>
                </a:solidFill>
                <a:latin typeface="+mn-lt"/>
                <a:ea typeface="+mn-ea"/>
                <a:cs typeface="+mn-cs"/>
              </a:rPr>
              <a:t>material </a:t>
            </a:r>
            <a:r>
              <a:rPr lang="en-GB" sz="1200" b="1" i="0" u="none" strike="noStrike" kern="1200" baseline="0" dirty="0">
                <a:solidFill>
                  <a:schemeClr val="tx1"/>
                </a:solidFill>
                <a:latin typeface="+mn-lt"/>
                <a:ea typeface="+mn-ea"/>
                <a:cs typeface="+mn-cs"/>
              </a:rPr>
              <a:t>disadvantage “trumps” emotional and cognitive advantages</a:t>
            </a:r>
            <a:r>
              <a:rPr lang="en-GB" sz="1200" b="0" i="0" u="none" strike="noStrike" kern="1200" baseline="0" dirty="0">
                <a:solidFill>
                  <a:schemeClr val="tx1"/>
                </a:solidFill>
                <a:latin typeface="+mn-lt"/>
                <a:ea typeface="+mn-ea"/>
                <a:cs typeface="+mn-cs"/>
              </a:rPr>
              <a:t>. In other words, people from poorer economic circumstances</a:t>
            </a:r>
          </a:p>
          <a:p>
            <a:r>
              <a:rPr lang="en-GB" sz="1200" b="0" i="0" u="none" strike="noStrike" kern="1200" baseline="0" dirty="0">
                <a:solidFill>
                  <a:schemeClr val="tx1"/>
                </a:solidFill>
                <a:latin typeface="+mn-lt"/>
                <a:ea typeface="+mn-ea"/>
                <a:cs typeface="+mn-cs"/>
              </a:rPr>
              <a:t>are still more likely to have worse mental health, even if they have been supported to develop good emotional and cognitive </a:t>
            </a:r>
            <a:r>
              <a:rPr lang="en-IE" sz="1200" b="0" i="0" u="none" strike="noStrike" kern="1200" baseline="0" dirty="0">
                <a:solidFill>
                  <a:schemeClr val="tx1"/>
                </a:solidFill>
                <a:latin typeface="+mn-lt"/>
                <a:ea typeface="+mn-ea"/>
                <a:cs typeface="+mn-cs"/>
              </a:rPr>
              <a:t>skills.</a:t>
            </a:r>
            <a:r>
              <a:rPr lang="en-GB" dirty="0"/>
              <a:t>The best interventions do not completely overcome the disadvantages of poverty, poor education, insecure housing, and low quality work.</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DE512-24FE-47C4-B5FD-3EF1CF8592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963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Four categories of factors can influence our mental health: </a:t>
            </a:r>
          </a:p>
          <a:p>
            <a:pPr marL="171450" indent="-171450">
              <a:buFont typeface="Arial" panose="020B0604020202020204" pitchFamily="34" charset="0"/>
              <a:buChar char="•"/>
            </a:pPr>
            <a:r>
              <a:rPr lang="en-US" dirty="0"/>
              <a:t>economic (including financial position, employment status and educational attainment). This category was pulled out from other relational statuses because: </a:t>
            </a:r>
            <a:r>
              <a:rPr lang="en-GB" sz="1200" kern="1200" dirty="0">
                <a:solidFill>
                  <a:schemeClr val="tx1"/>
                </a:solidFill>
                <a:effectLst/>
                <a:latin typeface="+mn-lt"/>
                <a:ea typeface="+mn-ea"/>
                <a:cs typeface="+mn-cs"/>
              </a:rPr>
              <a:t>income inequality/poverty is the most widely-experienced, and also widely influential.  For example, children in poverty are more likely to experience adverse childhood experiences, people who are poor are more likely to live in poor quality housing, have insecurity of housing tenure, lower educational attainment and less access to green and blue space. </a:t>
            </a:r>
            <a:r>
              <a:rPr lang="en-US" dirty="0"/>
              <a:t> </a:t>
            </a:r>
          </a:p>
          <a:p>
            <a:pPr marL="171450" indent="-171450">
              <a:buFont typeface="Arial" panose="020B0604020202020204" pitchFamily="34" charset="0"/>
              <a:buChar char="•"/>
            </a:pPr>
            <a:r>
              <a:rPr lang="en-US" dirty="0"/>
              <a:t>Other relational influences having to do with our social position and wider exposure to stigma and discrimination discrimination(gender, ethnic minority status, sexual orientation)</a:t>
            </a:r>
          </a:p>
          <a:p>
            <a:pPr marL="171450" indent="-171450">
              <a:buFont typeface="Arial" panose="020B0604020202020204" pitchFamily="34" charset="0"/>
              <a:buChar char="•"/>
            </a:pPr>
            <a:r>
              <a:rPr lang="en-US" dirty="0"/>
              <a:t>Health, disability and ageing – long-term health conditions, experiences of exclusion due to disablement, and ageing</a:t>
            </a:r>
          </a:p>
          <a:p>
            <a:pPr marL="171450" indent="-171450">
              <a:buFont typeface="Arial" panose="020B0604020202020204" pitchFamily="34" charset="0"/>
              <a:buChar char="•"/>
            </a:pPr>
            <a:r>
              <a:rPr lang="en-US" dirty="0"/>
              <a:t>Environmental influences – housing availability, security and quality, access to green and blue space, and public transport</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6DE512-24FE-47C4-B5FD-3EF1CF8592C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79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Economic influences includes financial position, employment status and educational attainment. </a:t>
            </a:r>
            <a:endParaRPr lang="en-GB" sz="1200" b="0" dirty="0">
              <a:solidFill>
                <a:srgbClr val="487B7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sng" dirty="0"/>
              <a:t> Significant in current climate where there is increase in job insecurity.  Princes Trust poll of over 2000 16 to 25 year olds conducted post pandemic 6-0% said getting a job  feels ‘impossible now’ and ¼ that the pandemic has destroyed their career aspirations.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Mental Health Foundation. (2022). The economic case for investing in the prevention of mental health conditions in the UK. Retrieved from: </a:t>
            </a:r>
            <a:r>
              <a:rPr lang="en-GB" sz="1200" dirty="0">
                <a:hlinkClick r:id="rId3"/>
              </a:rPr>
              <a:t>https://www.mentalhealth.org.uk/sites/default/files/2022-06/MHFInvesting-in-Prevention-Full-Report.pdf</a:t>
            </a:r>
            <a:r>
              <a:rPr lang="en-GB" sz="120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t>Young people overall seem to be struggling more  2018 SALSUS study of 13 and 15 year olds previous 12 years mental health is getting worse – increase in abnormal scores using strengths and difficulties questionnaire and decrease in the WEMWBS average score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404306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11017581641_0_347:notes"/>
          <p:cNvSpPr>
            <a:spLocks noGrp="1" noRot="1" noChangeAspect="1"/>
          </p:cNvSpPr>
          <p:nvPr>
            <p:ph type="sldImg" idx="2"/>
          </p:nvPr>
        </p:nvSpPr>
        <p:spPr>
          <a:xfrm>
            <a:off x="2514600" y="857250"/>
            <a:ext cx="4114800" cy="2314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g11017581641_0_347:notes"/>
          <p:cNvSpPr txBox="1">
            <a:spLocks noGrp="1"/>
          </p:cNvSpPr>
          <p:nvPr>
            <p:ph type="body" idx="1"/>
          </p:nvPr>
        </p:nvSpPr>
        <p:spPr>
          <a:xfrm>
            <a:off x="914400" y="3300417"/>
            <a:ext cx="7315200" cy="27003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dirty="0">
                <a:solidFill>
                  <a:srgbClr val="487B7C"/>
                </a:solidFill>
              </a:rPr>
              <a:t>Thriving Learners study – two year study into student mental health – year one focus on </a:t>
            </a:r>
            <a:r>
              <a:rPr lang="en-GB" sz="1200" b="0" dirty="0" err="1">
                <a:solidFill>
                  <a:srgbClr val="487B7C"/>
                </a:solidFill>
              </a:rPr>
              <a:t>univesity</a:t>
            </a:r>
            <a:r>
              <a:rPr lang="en-GB" sz="1200" b="0" dirty="0">
                <a:solidFill>
                  <a:srgbClr val="487B7C"/>
                </a:solidFill>
              </a:rPr>
              <a:t> students and year two college.   Most recent was college students where 54% of students indicated that they had moderately, moderately severe or sever symptoms of depression.   This slide just shows those with most severe symptoms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487B7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dirty="0"/>
              <a:t>Two of the greatest barriers to children receiving mental health support are low levels of mental health literacy and fear of stigmatisation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487B7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dirty="0">
                <a:solidFill>
                  <a:schemeClr val="tx2"/>
                </a:solidFill>
                <a:latin typeface="Galano Classic"/>
                <a:cs typeface="Galano Classic"/>
              </a:rPr>
              <a:t>Refugees and asylum seekers are more likely to experience mental health problems than the general population, including higher rates of depression, post-traumatic stress disorder (PTSD) and other anxiety disorders.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GB" sz="1200" b="0" dirty="0">
              <a:solidFill>
                <a:srgbClr val="487B7C"/>
              </a:solidFil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u="sng" dirty="0"/>
              <a:t> </a:t>
            </a:r>
            <a:endParaRPr lang="en-GB" dirty="0">
              <a:highlight>
                <a:srgbClr val="FFFF00"/>
              </a:highlight>
            </a:endParaRPr>
          </a:p>
        </p:txBody>
      </p:sp>
      <p:sp>
        <p:nvSpPr>
          <p:cNvPr id="272" name="Google Shape;272;g11017581641_0_347:notes"/>
          <p:cNvSpPr txBox="1">
            <a:spLocks noGrp="1"/>
          </p:cNvSpPr>
          <p:nvPr>
            <p:ph type="sldNum" idx="12"/>
          </p:nvPr>
        </p:nvSpPr>
        <p:spPr>
          <a:xfrm>
            <a:off x="5179484" y="6513919"/>
            <a:ext cx="3962400" cy="3441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5312973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5.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7.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9.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6.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3_Custom Layout">
  <p:cSld name="23_Custom Layout">
    <p:spTree>
      <p:nvGrpSpPr>
        <p:cNvPr id="1" name="Shape 87"/>
        <p:cNvGrpSpPr/>
        <p:nvPr/>
      </p:nvGrpSpPr>
      <p:grpSpPr>
        <a:xfrm>
          <a:off x="0" y="0"/>
          <a:ext cx="0" cy="0"/>
          <a:chOff x="0" y="0"/>
          <a:chExt cx="0" cy="0"/>
        </a:xfrm>
      </p:grpSpPr>
      <p:pic>
        <p:nvPicPr>
          <p:cNvPr id="88" name="Google Shape;88;p14"/>
          <p:cNvPicPr preferRelativeResize="0"/>
          <p:nvPr/>
        </p:nvPicPr>
        <p:blipFill rotWithShape="1">
          <a:blip r:embed="rId2">
            <a:alphaModFix/>
          </a:blip>
          <a:srcRect l="17986" t="1283" r="44766" b="11607"/>
          <a:stretch/>
        </p:blipFill>
        <p:spPr>
          <a:xfrm>
            <a:off x="6978952" y="0"/>
            <a:ext cx="5213048" cy="6858000"/>
          </a:xfrm>
          <a:prstGeom prst="rect">
            <a:avLst/>
          </a:prstGeom>
          <a:noFill/>
          <a:ln>
            <a:noFill/>
          </a:ln>
        </p:spPr>
      </p:pic>
      <p:sp>
        <p:nvSpPr>
          <p:cNvPr id="89" name="Google Shape;89;p14"/>
          <p:cNvSpPr/>
          <p:nvPr/>
        </p:nvSpPr>
        <p:spPr>
          <a:xfrm>
            <a:off x="0" y="0"/>
            <a:ext cx="6978952" cy="6062133"/>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90" name="Google Shape;90;p14"/>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accent6"/>
              </a:buClr>
              <a:buSzPts val="1600"/>
              <a:buFont typeface="Arial"/>
              <a:buNone/>
              <a:defRPr sz="1600" b="1" i="0" u="none" strike="noStrike" cap="none">
                <a:solidFill>
                  <a:schemeClr val="accent6"/>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1" name="Google Shape;91;p14"/>
          <p:cNvSpPr txBox="1">
            <a:spLocks noGrp="1"/>
          </p:cNvSpPr>
          <p:nvPr>
            <p:ph type="body" idx="2"/>
          </p:nvPr>
        </p:nvSpPr>
        <p:spPr>
          <a:xfrm>
            <a:off x="919243" y="1744889"/>
            <a:ext cx="5112685"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92" name="Google Shape;92;p14"/>
          <p:cNvSpPr txBox="1">
            <a:spLocks noGrp="1"/>
          </p:cNvSpPr>
          <p:nvPr>
            <p:ph type="body" idx="3"/>
          </p:nvPr>
        </p:nvSpPr>
        <p:spPr>
          <a:xfrm>
            <a:off x="879397" y="908484"/>
            <a:ext cx="5152532"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6"/>
              </a:buClr>
              <a:buSzPts val="2933"/>
              <a:buFont typeface="Arial"/>
              <a:buNone/>
              <a:defRPr sz="2933" b="1" i="0" u="none" strike="noStrike" cap="none">
                <a:solidFill>
                  <a:schemeClr val="accent6"/>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93" name="Google Shape;93;p14"/>
          <p:cNvPicPr preferRelativeResize="0"/>
          <p:nvPr/>
        </p:nvPicPr>
        <p:blipFill rotWithShape="1">
          <a:blip r:embed="rId3">
            <a:alphaModFix/>
          </a:blip>
          <a:srcRect/>
          <a:stretch/>
        </p:blipFill>
        <p:spPr>
          <a:xfrm>
            <a:off x="10481117" y="314521"/>
            <a:ext cx="1334332" cy="5760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5_Custom Layout">
  <p:cSld name="5_Custom Layout">
    <p:spTree>
      <p:nvGrpSpPr>
        <p:cNvPr id="1" name="Shape 178"/>
        <p:cNvGrpSpPr/>
        <p:nvPr/>
      </p:nvGrpSpPr>
      <p:grpSpPr>
        <a:xfrm>
          <a:off x="0" y="0"/>
          <a:ext cx="0" cy="0"/>
          <a:chOff x="0" y="0"/>
          <a:chExt cx="0" cy="0"/>
        </a:xfrm>
      </p:grpSpPr>
      <p:pic>
        <p:nvPicPr>
          <p:cNvPr id="179" name="Google Shape;179;p34"/>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80" name="Google Shape;180;p34"/>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81" name="Google Shape;181;p34"/>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82" name="Google Shape;182;p34"/>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3" name="Google Shape;183;p34"/>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4"/>
              </a:buClr>
              <a:buSzPts val="4800"/>
              <a:buFont typeface="Arial"/>
              <a:buNone/>
              <a:defRPr sz="4800" b="1" i="0" u="none" strike="noStrike" cap="none">
                <a:solidFill>
                  <a:schemeClr val="accent4"/>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93702" y="1876972"/>
            <a:ext cx="10656269" cy="3819303"/>
          </a:xfrm>
        </p:spPr>
        <p:txBody>
          <a:bodyPr/>
          <a:lstStyle>
            <a:lvl1pPr>
              <a:defRPr>
                <a:solidFill>
                  <a:srgbClr val="487B7C"/>
                </a:solidFill>
                <a:latin typeface="Galano Classic" panose="00000500000000000000" pitchFamily="50" charset="0"/>
              </a:defRPr>
            </a:lvl1pPr>
            <a:lvl2pPr>
              <a:defRPr>
                <a:solidFill>
                  <a:srgbClr val="487B7C"/>
                </a:solidFill>
                <a:latin typeface="Galano Classic" panose="00000500000000000000" pitchFamily="50" charset="0"/>
              </a:defRPr>
            </a:lvl2pPr>
            <a:lvl3pPr>
              <a:defRPr>
                <a:solidFill>
                  <a:srgbClr val="487B7C"/>
                </a:solidFill>
                <a:latin typeface="Galano Classic" panose="00000500000000000000" pitchFamily="50" charset="0"/>
              </a:defRPr>
            </a:lvl3pPr>
            <a:lvl4pPr>
              <a:defRPr>
                <a:solidFill>
                  <a:srgbClr val="487B7C"/>
                </a:solidFill>
                <a:latin typeface="Galano Classic" panose="00000500000000000000" pitchFamily="50" charset="0"/>
              </a:defRPr>
            </a:lvl4pPr>
            <a:lvl5pPr>
              <a:defRPr>
                <a:solidFill>
                  <a:srgbClr val="487B7C"/>
                </a:solidFill>
                <a:latin typeface="Galano Classic" panose="00000500000000000000" pitchFamily="50"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493703" y="341000"/>
            <a:ext cx="10656268" cy="1325562"/>
          </a:xfrm>
        </p:spPr>
        <p:txBody>
          <a:bodyPr/>
          <a:lstStyle>
            <a:lvl1pPr>
              <a:defRPr b="1">
                <a:solidFill>
                  <a:srgbClr val="00B0F0"/>
                </a:solidFill>
                <a:latin typeface="Galano Classic" panose="00000500000000000000" pitchFamily="50" charset="0"/>
              </a:defRPr>
            </a:lvl1pPr>
          </a:lstStyle>
          <a:p>
            <a:r>
              <a:rPr lang="en-US"/>
              <a:t>Click to edit Master title style</a:t>
            </a:r>
            <a:endParaRPr lang="en-GB"/>
          </a:p>
        </p:txBody>
      </p:sp>
    </p:spTree>
    <p:extLst>
      <p:ext uri="{BB962C8B-B14F-4D97-AF65-F5344CB8AC3E}">
        <p14:creationId xmlns:p14="http://schemas.microsoft.com/office/powerpoint/2010/main" val="237232852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3055686117"/>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2858931184"/>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F24CF4F-7E38-4D79-824E-BA0992B9D384}" type="datetimeFigureOut">
              <a:rPr lang="en-GB" smtClean="0"/>
              <a:t>06/12/2022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161253212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24CF4F-7E38-4D79-824E-BA0992B9D384}" type="datetimeFigureOut">
              <a:rPr lang="en-GB" smtClean="0"/>
              <a:t>06/12/2022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1884203032"/>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4CF4F-7E38-4D79-824E-BA0992B9D384}" type="datetimeFigureOut">
              <a:rPr lang="en-GB" smtClean="0"/>
              <a:t>06/12/2022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2216DF-1E45-4E5E-90FC-7CCD8898231F}" type="slidenum">
              <a:rPr lang="en-GB" smtClean="0"/>
              <a:t>‹#›</a:t>
            </a:fld>
            <a:endParaRPr lang="en-GB"/>
          </a:p>
        </p:txBody>
      </p:sp>
      <p:pic>
        <p:nvPicPr>
          <p:cNvPr id="5" name="Picture 4">
            <a:extLst>
              <a:ext uri="{FF2B5EF4-FFF2-40B4-BE49-F238E27FC236}">
                <a16:creationId xmlns:a16="http://schemas.microsoft.com/office/drawing/2014/main" id="{15DAC1AE-4B5D-4D6A-9742-0D335E3CE51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125" y="5866341"/>
            <a:ext cx="943155" cy="945518"/>
          </a:xfrm>
          <a:prstGeom prst="rect">
            <a:avLst/>
          </a:prstGeom>
        </p:spPr>
      </p:pic>
    </p:spTree>
    <p:extLst>
      <p:ext uri="{BB962C8B-B14F-4D97-AF65-F5344CB8AC3E}">
        <p14:creationId xmlns:p14="http://schemas.microsoft.com/office/powerpoint/2010/main" val="259128539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2761754235"/>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50795973"/>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3309247245"/>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85070405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6_Custom Layout">
  <p:cSld name="6_Custom Layout">
    <p:spTree>
      <p:nvGrpSpPr>
        <p:cNvPr id="1" name="Shape 185"/>
        <p:cNvGrpSpPr/>
        <p:nvPr/>
      </p:nvGrpSpPr>
      <p:grpSpPr>
        <a:xfrm>
          <a:off x="0" y="0"/>
          <a:ext cx="0" cy="0"/>
          <a:chOff x="0" y="0"/>
          <a:chExt cx="0" cy="0"/>
        </a:xfrm>
      </p:grpSpPr>
      <p:pic>
        <p:nvPicPr>
          <p:cNvPr id="186" name="Google Shape;186;p35"/>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87" name="Google Shape;187;p35"/>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88" name="Google Shape;188;p35"/>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89" name="Google Shape;189;p35"/>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0" name="Google Shape;190;p35"/>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1" name="Google Shape;191;p35"/>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5"/>
              </a:buClr>
              <a:buSzPts val="4800"/>
              <a:buFont typeface="Arial"/>
              <a:buNone/>
              <a:defRPr sz="4800" b="1" i="0" u="none" strike="noStrike" cap="none">
                <a:solidFill>
                  <a:schemeClr val="accent5"/>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67345" y="262172"/>
            <a:ext cx="10349812" cy="1057494"/>
          </a:xfrm>
        </p:spPr>
        <p:txBody>
          <a:bodyPr/>
          <a:lstStyle>
            <a:lvl1pPr>
              <a:defRPr b="1">
                <a:solidFill>
                  <a:srgbClr val="009AC3"/>
                </a:solidFill>
              </a:defRPr>
            </a:lvl1pPr>
          </a:lstStyle>
          <a:p>
            <a:r>
              <a:rPr lang="en-US"/>
              <a:t>Click to edit Master title style</a:t>
            </a:r>
            <a:endParaRPr lang="en-GB"/>
          </a:p>
        </p:txBody>
      </p:sp>
      <p:pic>
        <p:nvPicPr>
          <p:cNvPr id="5" name="Picture 4">
            <a:extLst>
              <a:ext uri="{FF2B5EF4-FFF2-40B4-BE49-F238E27FC236}">
                <a16:creationId xmlns:a16="http://schemas.microsoft.com/office/drawing/2014/main" id="{5EFE5960-D03C-4638-8CE6-E270F2E03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390586" y="6035565"/>
            <a:ext cx="721956" cy="721956"/>
          </a:xfrm>
          <a:prstGeom prst="rect">
            <a:avLst/>
          </a:prstGeom>
        </p:spPr>
      </p:pic>
    </p:spTree>
    <p:extLst>
      <p:ext uri="{BB962C8B-B14F-4D97-AF65-F5344CB8AC3E}">
        <p14:creationId xmlns:p14="http://schemas.microsoft.com/office/powerpoint/2010/main" val="2730385572"/>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0F3AF5D-4E94-44B7-8F44-CB6DE21AC0E5}"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101484366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F3AF5D-4E94-44B7-8F44-CB6DE21AC0E5}"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39955865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F3AF5D-4E94-44B7-8F44-CB6DE21AC0E5}"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36212498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0F3AF5D-4E94-44B7-8F44-CB6DE21AC0E5}"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35111092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0F3AF5D-4E94-44B7-8F44-CB6DE21AC0E5}" type="datetimeFigureOut">
              <a:rPr lang="en-GB" smtClean="0"/>
              <a:t>06/12/2022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63094475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0F3AF5D-4E94-44B7-8F44-CB6DE21AC0E5}" type="datetimeFigureOut">
              <a:rPr lang="en-GB" smtClean="0"/>
              <a:t>06/12/2022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260302783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F3AF5D-4E94-44B7-8F44-CB6DE21AC0E5}" type="datetimeFigureOut">
              <a:rPr lang="en-GB" smtClean="0"/>
              <a:t>06/12/2022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267199383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F3AF5D-4E94-44B7-8F44-CB6DE21AC0E5}"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3180265512"/>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F3AF5D-4E94-44B7-8F44-CB6DE21AC0E5}"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14264350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7_Custom Layout">
  <p:cSld name="7_Custom Layout">
    <p:spTree>
      <p:nvGrpSpPr>
        <p:cNvPr id="1" name="Shape 192"/>
        <p:cNvGrpSpPr/>
        <p:nvPr/>
      </p:nvGrpSpPr>
      <p:grpSpPr>
        <a:xfrm>
          <a:off x="0" y="0"/>
          <a:ext cx="0" cy="0"/>
          <a:chOff x="0" y="0"/>
          <a:chExt cx="0" cy="0"/>
        </a:xfrm>
      </p:grpSpPr>
      <p:pic>
        <p:nvPicPr>
          <p:cNvPr id="193" name="Google Shape;193;p36"/>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94" name="Google Shape;194;p36"/>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95" name="Google Shape;195;p36"/>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96" name="Google Shape;196;p36"/>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7" name="Google Shape;197;p36"/>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98" name="Google Shape;198;p36"/>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6"/>
              </a:buClr>
              <a:buSzPts val="4800"/>
              <a:buFont typeface="Arial"/>
              <a:buNone/>
              <a:defRPr sz="4800" b="1" i="0" u="none" strike="noStrike" cap="none">
                <a:solidFill>
                  <a:schemeClr val="accent6"/>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F3AF5D-4E94-44B7-8F44-CB6DE21AC0E5}"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34552832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0F3AF5D-4E94-44B7-8F44-CB6DE21AC0E5}"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CB2642-C93D-4F63-9524-757F6467AD00}" type="slidenum">
              <a:rPr lang="en-GB" smtClean="0"/>
              <a:t>‹#›</a:t>
            </a:fld>
            <a:endParaRPr lang="en-GB"/>
          </a:p>
        </p:txBody>
      </p:sp>
    </p:spTree>
    <p:extLst>
      <p:ext uri="{BB962C8B-B14F-4D97-AF65-F5344CB8AC3E}">
        <p14:creationId xmlns:p14="http://schemas.microsoft.com/office/powerpoint/2010/main" val="16058400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8_Custom Layout">
  <p:cSld name="8_Custom Layout">
    <p:spTree>
      <p:nvGrpSpPr>
        <p:cNvPr id="1" name="Shape 199"/>
        <p:cNvGrpSpPr/>
        <p:nvPr/>
      </p:nvGrpSpPr>
      <p:grpSpPr>
        <a:xfrm>
          <a:off x="0" y="0"/>
          <a:ext cx="0" cy="0"/>
          <a:chOff x="0" y="0"/>
          <a:chExt cx="0" cy="0"/>
        </a:xfrm>
      </p:grpSpPr>
      <p:sp>
        <p:nvSpPr>
          <p:cNvPr id="200" name="Google Shape;200;p37"/>
          <p:cNvSpPr>
            <a:spLocks noGrp="1"/>
          </p:cNvSpPr>
          <p:nvPr>
            <p:ph type="pic" idx="2"/>
          </p:nvPr>
        </p:nvSpPr>
        <p:spPr>
          <a:xfrm>
            <a:off x="1" y="-27385"/>
            <a:ext cx="12192000" cy="6885385"/>
          </a:xfrm>
          <a:prstGeom prst="rect">
            <a:avLst/>
          </a:prstGeom>
          <a:solidFill>
            <a:schemeClr val="dk2"/>
          </a:solidFill>
          <a:ln>
            <a:noFill/>
          </a:ln>
        </p:spPr>
      </p:sp>
      <p:sp>
        <p:nvSpPr>
          <p:cNvPr id="201" name="Google Shape;201;p37"/>
          <p:cNvSpPr/>
          <p:nvPr/>
        </p:nvSpPr>
        <p:spPr>
          <a:xfrm>
            <a:off x="1070784" y="597647"/>
            <a:ext cx="10050432" cy="5637804"/>
          </a:xfrm>
          <a:prstGeom prst="rect">
            <a:avLst/>
          </a:prstGeom>
          <a:solidFill>
            <a:schemeClr val="dk1">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02" name="Google Shape;202;p37"/>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03" name="Google Shape;203;p37"/>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205"/>
        <p:cNvGrpSpPr/>
        <p:nvPr/>
      </p:nvGrpSpPr>
      <p:grpSpPr>
        <a:xfrm>
          <a:off x="0" y="0"/>
          <a:ext cx="0" cy="0"/>
          <a:chOff x="0" y="0"/>
          <a:chExt cx="0" cy="0"/>
        </a:xfrm>
      </p:grpSpPr>
      <p:sp>
        <p:nvSpPr>
          <p:cNvPr id="206" name="Google Shape;206;p38"/>
          <p:cNvSpPr>
            <a:spLocks noGrp="1"/>
          </p:cNvSpPr>
          <p:nvPr>
            <p:ph type="pic" idx="2"/>
          </p:nvPr>
        </p:nvSpPr>
        <p:spPr>
          <a:xfrm>
            <a:off x="1" y="-27385"/>
            <a:ext cx="12192000" cy="6885385"/>
          </a:xfrm>
          <a:prstGeom prst="rect">
            <a:avLst/>
          </a:prstGeom>
          <a:solidFill>
            <a:schemeClr val="dk2"/>
          </a:solidFill>
          <a:ln>
            <a:noFill/>
          </a:ln>
        </p:spPr>
      </p:sp>
      <p:sp>
        <p:nvSpPr>
          <p:cNvPr id="207" name="Google Shape;207;p38"/>
          <p:cNvSpPr/>
          <p:nvPr/>
        </p:nvSpPr>
        <p:spPr>
          <a:xfrm>
            <a:off x="1070784" y="597647"/>
            <a:ext cx="10050432" cy="5637804"/>
          </a:xfrm>
          <a:prstGeom prst="rect">
            <a:avLst/>
          </a:prstGeom>
          <a:solidFill>
            <a:schemeClr val="accent2">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08" name="Google Shape;208;p38"/>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09" name="Google Shape;209;p38"/>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0" name="Google Shape;210;p38"/>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0_Custom Layout">
  <p:cSld name="10_Custom Layout">
    <p:spTree>
      <p:nvGrpSpPr>
        <p:cNvPr id="1" name="Shape 211"/>
        <p:cNvGrpSpPr/>
        <p:nvPr/>
      </p:nvGrpSpPr>
      <p:grpSpPr>
        <a:xfrm>
          <a:off x="0" y="0"/>
          <a:ext cx="0" cy="0"/>
          <a:chOff x="0" y="0"/>
          <a:chExt cx="0" cy="0"/>
        </a:xfrm>
      </p:grpSpPr>
      <p:sp>
        <p:nvSpPr>
          <p:cNvPr id="212" name="Google Shape;212;p39"/>
          <p:cNvSpPr>
            <a:spLocks noGrp="1"/>
          </p:cNvSpPr>
          <p:nvPr>
            <p:ph type="pic" idx="2"/>
          </p:nvPr>
        </p:nvSpPr>
        <p:spPr>
          <a:xfrm>
            <a:off x="1" y="-27385"/>
            <a:ext cx="12192000" cy="6885385"/>
          </a:xfrm>
          <a:prstGeom prst="rect">
            <a:avLst/>
          </a:prstGeom>
          <a:solidFill>
            <a:schemeClr val="dk2"/>
          </a:solidFill>
          <a:ln>
            <a:noFill/>
          </a:ln>
        </p:spPr>
      </p:sp>
      <p:sp>
        <p:nvSpPr>
          <p:cNvPr id="213" name="Google Shape;213;p39"/>
          <p:cNvSpPr/>
          <p:nvPr/>
        </p:nvSpPr>
        <p:spPr>
          <a:xfrm>
            <a:off x="1070784" y="597647"/>
            <a:ext cx="10050432" cy="5637804"/>
          </a:xfrm>
          <a:prstGeom prst="rect">
            <a:avLst/>
          </a:prstGeom>
          <a:solidFill>
            <a:schemeClr val="accent1">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14" name="Google Shape;214;p39"/>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15" name="Google Shape;215;p39"/>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16" name="Google Shape;216;p39"/>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1_Custom Layout">
  <p:cSld name="11_Custom Layout">
    <p:spTree>
      <p:nvGrpSpPr>
        <p:cNvPr id="1" name="Shape 217"/>
        <p:cNvGrpSpPr/>
        <p:nvPr/>
      </p:nvGrpSpPr>
      <p:grpSpPr>
        <a:xfrm>
          <a:off x="0" y="0"/>
          <a:ext cx="0" cy="0"/>
          <a:chOff x="0" y="0"/>
          <a:chExt cx="0" cy="0"/>
        </a:xfrm>
      </p:grpSpPr>
      <p:sp>
        <p:nvSpPr>
          <p:cNvPr id="218" name="Google Shape;218;p40"/>
          <p:cNvSpPr>
            <a:spLocks noGrp="1"/>
          </p:cNvSpPr>
          <p:nvPr>
            <p:ph type="pic" idx="2"/>
          </p:nvPr>
        </p:nvSpPr>
        <p:spPr>
          <a:xfrm>
            <a:off x="1" y="-27385"/>
            <a:ext cx="12192000" cy="6885385"/>
          </a:xfrm>
          <a:prstGeom prst="rect">
            <a:avLst/>
          </a:prstGeom>
          <a:solidFill>
            <a:schemeClr val="dk2"/>
          </a:solidFill>
          <a:ln>
            <a:noFill/>
          </a:ln>
        </p:spPr>
      </p:sp>
      <p:sp>
        <p:nvSpPr>
          <p:cNvPr id="219" name="Google Shape;219;p40"/>
          <p:cNvSpPr/>
          <p:nvPr/>
        </p:nvSpPr>
        <p:spPr>
          <a:xfrm>
            <a:off x="1070784" y="597647"/>
            <a:ext cx="10050432" cy="5637804"/>
          </a:xfrm>
          <a:prstGeom prst="rect">
            <a:avLst/>
          </a:prstGeom>
          <a:solidFill>
            <a:schemeClr val="accent3">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20" name="Google Shape;220;p40"/>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21" name="Google Shape;221;p40"/>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22" name="Google Shape;222;p40"/>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12_Custom Layout">
  <p:cSld name="12_Custom Layout">
    <p:spTree>
      <p:nvGrpSpPr>
        <p:cNvPr id="1" name="Shape 223"/>
        <p:cNvGrpSpPr/>
        <p:nvPr/>
      </p:nvGrpSpPr>
      <p:grpSpPr>
        <a:xfrm>
          <a:off x="0" y="0"/>
          <a:ext cx="0" cy="0"/>
          <a:chOff x="0" y="0"/>
          <a:chExt cx="0" cy="0"/>
        </a:xfrm>
      </p:grpSpPr>
      <p:sp>
        <p:nvSpPr>
          <p:cNvPr id="224" name="Google Shape;224;p41"/>
          <p:cNvSpPr>
            <a:spLocks noGrp="1"/>
          </p:cNvSpPr>
          <p:nvPr>
            <p:ph type="pic" idx="2"/>
          </p:nvPr>
        </p:nvSpPr>
        <p:spPr>
          <a:xfrm>
            <a:off x="1" y="-27385"/>
            <a:ext cx="12192000" cy="6885385"/>
          </a:xfrm>
          <a:prstGeom prst="rect">
            <a:avLst/>
          </a:prstGeom>
          <a:solidFill>
            <a:schemeClr val="dk2"/>
          </a:solidFill>
          <a:ln>
            <a:noFill/>
          </a:ln>
        </p:spPr>
      </p:sp>
      <p:sp>
        <p:nvSpPr>
          <p:cNvPr id="225" name="Google Shape;225;p41"/>
          <p:cNvSpPr/>
          <p:nvPr/>
        </p:nvSpPr>
        <p:spPr>
          <a:xfrm>
            <a:off x="1070784" y="597647"/>
            <a:ext cx="10050432" cy="5637804"/>
          </a:xfrm>
          <a:prstGeom prst="rect">
            <a:avLst/>
          </a:prstGeom>
          <a:solidFill>
            <a:schemeClr val="accent4">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26" name="Google Shape;226;p41"/>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27" name="Google Shape;227;p41"/>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28" name="Google Shape;228;p41"/>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3_Custom Layout">
  <p:cSld name="13_Custom Layout">
    <p:spTree>
      <p:nvGrpSpPr>
        <p:cNvPr id="1" name="Shape 229"/>
        <p:cNvGrpSpPr/>
        <p:nvPr/>
      </p:nvGrpSpPr>
      <p:grpSpPr>
        <a:xfrm>
          <a:off x="0" y="0"/>
          <a:ext cx="0" cy="0"/>
          <a:chOff x="0" y="0"/>
          <a:chExt cx="0" cy="0"/>
        </a:xfrm>
      </p:grpSpPr>
      <p:sp>
        <p:nvSpPr>
          <p:cNvPr id="230" name="Google Shape;230;p42"/>
          <p:cNvSpPr>
            <a:spLocks noGrp="1"/>
          </p:cNvSpPr>
          <p:nvPr>
            <p:ph type="pic" idx="2"/>
          </p:nvPr>
        </p:nvSpPr>
        <p:spPr>
          <a:xfrm>
            <a:off x="1" y="-27385"/>
            <a:ext cx="12192000" cy="6885385"/>
          </a:xfrm>
          <a:prstGeom prst="rect">
            <a:avLst/>
          </a:prstGeom>
          <a:solidFill>
            <a:schemeClr val="dk2"/>
          </a:solidFill>
          <a:ln>
            <a:noFill/>
          </a:ln>
        </p:spPr>
      </p:sp>
      <p:sp>
        <p:nvSpPr>
          <p:cNvPr id="231" name="Google Shape;231;p42"/>
          <p:cNvSpPr/>
          <p:nvPr/>
        </p:nvSpPr>
        <p:spPr>
          <a:xfrm>
            <a:off x="1070784" y="597647"/>
            <a:ext cx="10050432" cy="5637804"/>
          </a:xfrm>
          <a:prstGeom prst="rect">
            <a:avLst/>
          </a:prstGeom>
          <a:solidFill>
            <a:schemeClr val="accent5">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32" name="Google Shape;232;p42"/>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33" name="Google Shape;233;p42"/>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34" name="Google Shape;234;p42"/>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235"/>
        <p:cNvGrpSpPr/>
        <p:nvPr/>
      </p:nvGrpSpPr>
      <p:grpSpPr>
        <a:xfrm>
          <a:off x="0" y="0"/>
          <a:ext cx="0" cy="0"/>
          <a:chOff x="0" y="0"/>
          <a:chExt cx="0" cy="0"/>
        </a:xfrm>
      </p:grpSpPr>
      <p:sp>
        <p:nvSpPr>
          <p:cNvPr id="236" name="Google Shape;236;p43"/>
          <p:cNvSpPr>
            <a:spLocks noGrp="1"/>
          </p:cNvSpPr>
          <p:nvPr>
            <p:ph type="pic" idx="2"/>
          </p:nvPr>
        </p:nvSpPr>
        <p:spPr>
          <a:xfrm>
            <a:off x="1" y="-27385"/>
            <a:ext cx="12192000" cy="6885385"/>
          </a:xfrm>
          <a:prstGeom prst="rect">
            <a:avLst/>
          </a:prstGeom>
          <a:solidFill>
            <a:schemeClr val="dk2"/>
          </a:solidFill>
          <a:ln>
            <a:noFill/>
          </a:ln>
        </p:spPr>
      </p:sp>
      <p:sp>
        <p:nvSpPr>
          <p:cNvPr id="237" name="Google Shape;237;p43"/>
          <p:cNvSpPr/>
          <p:nvPr/>
        </p:nvSpPr>
        <p:spPr>
          <a:xfrm>
            <a:off x="1070784" y="597647"/>
            <a:ext cx="10050432" cy="5637804"/>
          </a:xfrm>
          <a:prstGeom prst="rect">
            <a:avLst/>
          </a:prstGeom>
          <a:solidFill>
            <a:schemeClr val="accent6">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38" name="Google Shape;238;p43"/>
          <p:cNvPicPr preferRelativeResize="0"/>
          <p:nvPr/>
        </p:nvPicPr>
        <p:blipFill rotWithShape="1">
          <a:blip r:embed="rId2">
            <a:alphaModFix/>
          </a:blip>
          <a:srcRect/>
          <a:stretch/>
        </p:blipFill>
        <p:spPr>
          <a:xfrm>
            <a:off x="8845555" y="5251965"/>
            <a:ext cx="1858957" cy="802468"/>
          </a:xfrm>
          <a:prstGeom prst="rect">
            <a:avLst/>
          </a:prstGeom>
          <a:noFill/>
          <a:ln>
            <a:noFill/>
          </a:ln>
        </p:spPr>
      </p:pic>
      <p:sp>
        <p:nvSpPr>
          <p:cNvPr id="239" name="Google Shape;239;p43"/>
          <p:cNvSpPr txBox="1">
            <a:spLocks noGrp="1"/>
          </p:cNvSpPr>
          <p:nvPr>
            <p:ph type="body" idx="1"/>
          </p:nvPr>
        </p:nvSpPr>
        <p:spPr>
          <a:xfrm>
            <a:off x="1503681" y="1021609"/>
            <a:ext cx="9014907" cy="11403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173"/>
              </a:spcBef>
              <a:spcAft>
                <a:spcPts val="0"/>
              </a:spcAft>
              <a:buClr>
                <a:schemeClr val="lt2"/>
              </a:buClr>
              <a:buSzPts val="5867"/>
              <a:buFont typeface="Arial"/>
              <a:buNone/>
              <a:defRPr sz="5867"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0" name="Google Shape;240;p43"/>
          <p:cNvSpPr txBox="1">
            <a:spLocks noGrp="1"/>
          </p:cNvSpPr>
          <p:nvPr>
            <p:ph type="body" idx="3"/>
          </p:nvPr>
        </p:nvSpPr>
        <p:spPr>
          <a:xfrm>
            <a:off x="1503681" y="2161997"/>
            <a:ext cx="9014907" cy="7863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47"/>
              </a:spcBef>
              <a:spcAft>
                <a:spcPts val="0"/>
              </a:spcAft>
              <a:buClr>
                <a:schemeClr val="dk2"/>
              </a:buClr>
              <a:buSzPts val="3733"/>
              <a:buFont typeface="Arial"/>
              <a:buNone/>
              <a:defRPr sz="373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7_Custom Layout">
  <p:cSld name="17_Custom Layout">
    <p:spTree>
      <p:nvGrpSpPr>
        <p:cNvPr id="1" name="Shape 104"/>
        <p:cNvGrpSpPr/>
        <p:nvPr/>
      </p:nvGrpSpPr>
      <p:grpSpPr>
        <a:xfrm>
          <a:off x="0" y="0"/>
          <a:ext cx="0" cy="0"/>
          <a:chOff x="0" y="0"/>
          <a:chExt cx="0" cy="0"/>
        </a:xfrm>
      </p:grpSpPr>
      <p:pic>
        <p:nvPicPr>
          <p:cNvPr id="105" name="Google Shape;105;p44"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106" name="Google Shape;106;p44"/>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rgbClr val="0089A5"/>
              </a:buClr>
              <a:buSzPts val="1600"/>
              <a:buFont typeface="Arial"/>
              <a:buNone/>
              <a:defRPr sz="1600" b="1" i="0" u="none" strike="noStrike" cap="none">
                <a:solidFill>
                  <a:srgbClr val="0089A5"/>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7" name="Google Shape;107;p44"/>
          <p:cNvSpPr txBox="1">
            <a:spLocks noGrp="1"/>
          </p:cNvSpPr>
          <p:nvPr>
            <p:ph type="body" idx="2"/>
          </p:nvPr>
        </p:nvSpPr>
        <p:spPr>
          <a:xfrm>
            <a:off x="919244" y="4313002"/>
            <a:ext cx="4993193"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8" name="Google Shape;108;p44"/>
          <p:cNvSpPr txBox="1">
            <a:spLocks noGrp="1"/>
          </p:cNvSpPr>
          <p:nvPr>
            <p:ph type="body" idx="3"/>
          </p:nvPr>
        </p:nvSpPr>
        <p:spPr>
          <a:xfrm>
            <a:off x="919244" y="3965219"/>
            <a:ext cx="4993193" cy="387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2"/>
              </a:buClr>
              <a:buSzPts val="1453"/>
              <a:buFont typeface="Arial"/>
              <a:buNone/>
              <a:defRPr sz="1453" b="1" i="0" u="none" strike="noStrike" cap="none">
                <a:solidFill>
                  <a:schemeClr val="accen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09" name="Google Shape;109;p44"/>
          <p:cNvSpPr>
            <a:spLocks noGrp="1"/>
          </p:cNvSpPr>
          <p:nvPr>
            <p:ph type="pic" idx="4"/>
          </p:nvPr>
        </p:nvSpPr>
        <p:spPr>
          <a:xfrm>
            <a:off x="1062246" y="1826382"/>
            <a:ext cx="4850191" cy="1947333"/>
          </a:xfrm>
          <a:prstGeom prst="rect">
            <a:avLst/>
          </a:prstGeom>
          <a:solidFill>
            <a:schemeClr val="dk2"/>
          </a:solidFill>
          <a:ln>
            <a:noFill/>
          </a:ln>
        </p:spPr>
      </p:sp>
      <p:sp>
        <p:nvSpPr>
          <p:cNvPr id="110" name="Google Shape;110;p44"/>
          <p:cNvSpPr>
            <a:spLocks noGrp="1"/>
          </p:cNvSpPr>
          <p:nvPr>
            <p:ph type="pic" idx="5"/>
          </p:nvPr>
        </p:nvSpPr>
        <p:spPr>
          <a:xfrm>
            <a:off x="6288022" y="1826382"/>
            <a:ext cx="4850191" cy="1947333"/>
          </a:xfrm>
          <a:prstGeom prst="rect">
            <a:avLst/>
          </a:prstGeom>
          <a:solidFill>
            <a:schemeClr val="dk2"/>
          </a:solidFill>
          <a:ln>
            <a:noFill/>
          </a:ln>
        </p:spPr>
      </p:sp>
      <p:sp>
        <p:nvSpPr>
          <p:cNvPr id="111" name="Google Shape;111;p44"/>
          <p:cNvSpPr txBox="1">
            <a:spLocks noGrp="1"/>
          </p:cNvSpPr>
          <p:nvPr>
            <p:ph type="body" idx="6"/>
          </p:nvPr>
        </p:nvSpPr>
        <p:spPr>
          <a:xfrm>
            <a:off x="6145020" y="4313002"/>
            <a:ext cx="4993193"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2" name="Google Shape;112;p44"/>
          <p:cNvSpPr txBox="1">
            <a:spLocks noGrp="1"/>
          </p:cNvSpPr>
          <p:nvPr>
            <p:ph type="body" idx="7"/>
          </p:nvPr>
        </p:nvSpPr>
        <p:spPr>
          <a:xfrm>
            <a:off x="6145020" y="3965219"/>
            <a:ext cx="4993193" cy="387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2"/>
              </a:buClr>
              <a:buSzPts val="1453"/>
              <a:buFont typeface="Arial"/>
              <a:buNone/>
              <a:defRPr sz="1453" b="1" i="0" u="none" strike="noStrike" cap="none">
                <a:solidFill>
                  <a:schemeClr val="accen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13" name="Google Shape;113;p44"/>
          <p:cNvSpPr txBox="1">
            <a:spLocks noGrp="1"/>
          </p:cNvSpPr>
          <p:nvPr>
            <p:ph type="body" idx="8"/>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2"/>
              </a:buClr>
              <a:buSzPts val="2933"/>
              <a:buFont typeface="Arial"/>
              <a:buNone/>
              <a:defRPr sz="2933" b="1" i="0" u="none" strike="noStrike" cap="none">
                <a:solidFill>
                  <a:schemeClr val="accen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8_Custom Layout">
  <p:cSld name="18_Custom Layout">
    <p:spTree>
      <p:nvGrpSpPr>
        <p:cNvPr id="1" name="Shape 241"/>
        <p:cNvGrpSpPr/>
        <p:nvPr/>
      </p:nvGrpSpPr>
      <p:grpSpPr>
        <a:xfrm>
          <a:off x="0" y="0"/>
          <a:ext cx="0" cy="0"/>
          <a:chOff x="0" y="0"/>
          <a:chExt cx="0" cy="0"/>
        </a:xfrm>
      </p:grpSpPr>
      <p:pic>
        <p:nvPicPr>
          <p:cNvPr id="242" name="Google Shape;242;p45"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243" name="Google Shape;243;p45"/>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4" name="Google Shape;244;p45"/>
          <p:cNvSpPr txBox="1">
            <a:spLocks noGrp="1"/>
          </p:cNvSpPr>
          <p:nvPr>
            <p:ph type="body" idx="2"/>
          </p:nvPr>
        </p:nvSpPr>
        <p:spPr>
          <a:xfrm>
            <a:off x="919243" y="4313002"/>
            <a:ext cx="3304728"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5" name="Google Shape;245;p45"/>
          <p:cNvSpPr>
            <a:spLocks noGrp="1"/>
          </p:cNvSpPr>
          <p:nvPr>
            <p:ph type="pic" idx="3"/>
          </p:nvPr>
        </p:nvSpPr>
        <p:spPr>
          <a:xfrm>
            <a:off x="7988550" y="1826382"/>
            <a:ext cx="3165273" cy="1947333"/>
          </a:xfrm>
          <a:prstGeom prst="rect">
            <a:avLst/>
          </a:prstGeom>
          <a:solidFill>
            <a:schemeClr val="dk2"/>
          </a:solidFill>
          <a:ln>
            <a:noFill/>
          </a:ln>
        </p:spPr>
      </p:sp>
      <p:sp>
        <p:nvSpPr>
          <p:cNvPr id="246" name="Google Shape;246;p45"/>
          <p:cNvSpPr>
            <a:spLocks noGrp="1"/>
          </p:cNvSpPr>
          <p:nvPr>
            <p:ph type="pic" idx="4"/>
          </p:nvPr>
        </p:nvSpPr>
        <p:spPr>
          <a:xfrm>
            <a:off x="1062246" y="1826382"/>
            <a:ext cx="3165273" cy="1947333"/>
          </a:xfrm>
          <a:prstGeom prst="rect">
            <a:avLst/>
          </a:prstGeom>
          <a:solidFill>
            <a:schemeClr val="dk2"/>
          </a:solidFill>
          <a:ln>
            <a:noFill/>
          </a:ln>
        </p:spPr>
      </p:sp>
      <p:sp>
        <p:nvSpPr>
          <p:cNvPr id="247" name="Google Shape;247;p45"/>
          <p:cNvSpPr>
            <a:spLocks noGrp="1"/>
          </p:cNvSpPr>
          <p:nvPr>
            <p:ph type="pic" idx="5"/>
          </p:nvPr>
        </p:nvSpPr>
        <p:spPr>
          <a:xfrm>
            <a:off x="4525398" y="1826382"/>
            <a:ext cx="3165273" cy="1947333"/>
          </a:xfrm>
          <a:prstGeom prst="rect">
            <a:avLst/>
          </a:prstGeom>
          <a:solidFill>
            <a:schemeClr val="dk2"/>
          </a:solidFill>
          <a:ln>
            <a:noFill/>
          </a:ln>
        </p:spPr>
      </p:sp>
      <p:sp>
        <p:nvSpPr>
          <p:cNvPr id="248" name="Google Shape;248;p45"/>
          <p:cNvSpPr txBox="1">
            <a:spLocks noGrp="1"/>
          </p:cNvSpPr>
          <p:nvPr>
            <p:ph type="body" idx="6"/>
          </p:nvPr>
        </p:nvSpPr>
        <p:spPr>
          <a:xfrm>
            <a:off x="919243" y="3965219"/>
            <a:ext cx="3304728" cy="387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1"/>
              </a:buClr>
              <a:buSzPts val="1453"/>
              <a:buFont typeface="Arial"/>
              <a:buNone/>
              <a:defRPr sz="145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49" name="Google Shape;249;p45"/>
          <p:cNvSpPr txBox="1">
            <a:spLocks noGrp="1"/>
          </p:cNvSpPr>
          <p:nvPr>
            <p:ph type="body" idx="7"/>
          </p:nvPr>
        </p:nvSpPr>
        <p:spPr>
          <a:xfrm>
            <a:off x="4385943" y="4313002"/>
            <a:ext cx="3304728"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0" name="Google Shape;250;p45"/>
          <p:cNvSpPr txBox="1">
            <a:spLocks noGrp="1"/>
          </p:cNvSpPr>
          <p:nvPr>
            <p:ph type="body" idx="8"/>
          </p:nvPr>
        </p:nvSpPr>
        <p:spPr>
          <a:xfrm>
            <a:off x="4385943" y="3965219"/>
            <a:ext cx="3304728" cy="387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1"/>
              </a:buClr>
              <a:buSzPts val="1453"/>
              <a:buFont typeface="Arial"/>
              <a:buNone/>
              <a:defRPr sz="145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1" name="Google Shape;251;p45"/>
          <p:cNvSpPr txBox="1">
            <a:spLocks noGrp="1"/>
          </p:cNvSpPr>
          <p:nvPr>
            <p:ph type="body" idx="9"/>
          </p:nvPr>
        </p:nvSpPr>
        <p:spPr>
          <a:xfrm>
            <a:off x="7849095" y="4313002"/>
            <a:ext cx="3304728"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2" name="Google Shape;252;p45"/>
          <p:cNvSpPr txBox="1">
            <a:spLocks noGrp="1"/>
          </p:cNvSpPr>
          <p:nvPr>
            <p:ph type="body" idx="13"/>
          </p:nvPr>
        </p:nvSpPr>
        <p:spPr>
          <a:xfrm>
            <a:off x="7849095" y="3965219"/>
            <a:ext cx="3304728" cy="387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1"/>
              </a:buClr>
              <a:buSzPts val="1453"/>
              <a:buFont typeface="Arial"/>
              <a:buNone/>
              <a:defRPr sz="145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3" name="Google Shape;253;p45"/>
          <p:cNvSpPr txBox="1">
            <a:spLocks noGrp="1"/>
          </p:cNvSpPr>
          <p:nvPr>
            <p:ph type="body" idx="14"/>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1"/>
              </a:buClr>
              <a:buSzPts val="2933"/>
              <a:buFont typeface="Arial"/>
              <a:buNone/>
              <a:defRPr sz="293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19_Custom Layout">
  <p:cSld name="19_Custom Layout">
    <p:spTree>
      <p:nvGrpSpPr>
        <p:cNvPr id="1" name="Shape 254"/>
        <p:cNvGrpSpPr/>
        <p:nvPr/>
      </p:nvGrpSpPr>
      <p:grpSpPr>
        <a:xfrm>
          <a:off x="0" y="0"/>
          <a:ext cx="0" cy="0"/>
          <a:chOff x="0" y="0"/>
          <a:chExt cx="0" cy="0"/>
        </a:xfrm>
      </p:grpSpPr>
      <p:pic>
        <p:nvPicPr>
          <p:cNvPr id="255" name="Google Shape;255;p46"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256" name="Google Shape;256;p46"/>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accent3"/>
              </a:buClr>
              <a:buSzPts val="1600"/>
              <a:buFont typeface="Arial"/>
              <a:buNone/>
              <a:defRPr sz="1600"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7" name="Google Shape;257;p46"/>
          <p:cNvSpPr txBox="1">
            <a:spLocks noGrp="1"/>
          </p:cNvSpPr>
          <p:nvPr>
            <p:ph type="body" idx="2"/>
          </p:nvPr>
        </p:nvSpPr>
        <p:spPr>
          <a:xfrm>
            <a:off x="919243" y="4313002"/>
            <a:ext cx="2421767"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58" name="Google Shape;258;p46"/>
          <p:cNvSpPr>
            <a:spLocks noGrp="1"/>
          </p:cNvSpPr>
          <p:nvPr>
            <p:ph type="pic" idx="3"/>
          </p:nvPr>
        </p:nvSpPr>
        <p:spPr>
          <a:xfrm>
            <a:off x="8875059" y="1826382"/>
            <a:ext cx="2278764" cy="1947333"/>
          </a:xfrm>
          <a:prstGeom prst="rect">
            <a:avLst/>
          </a:prstGeom>
          <a:solidFill>
            <a:schemeClr val="dk2"/>
          </a:solidFill>
          <a:ln>
            <a:noFill/>
          </a:ln>
        </p:spPr>
      </p:sp>
      <p:sp>
        <p:nvSpPr>
          <p:cNvPr id="259" name="Google Shape;259;p46"/>
          <p:cNvSpPr txBox="1">
            <a:spLocks noGrp="1"/>
          </p:cNvSpPr>
          <p:nvPr>
            <p:ph type="body" idx="4"/>
          </p:nvPr>
        </p:nvSpPr>
        <p:spPr>
          <a:xfrm>
            <a:off x="919243" y="3965219"/>
            <a:ext cx="2421767" cy="3477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3"/>
              </a:buClr>
              <a:buSzPts val="1453"/>
              <a:buFont typeface="Arial"/>
              <a:buNone/>
              <a:defRPr sz="1453"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0" name="Google Shape;260;p46"/>
          <p:cNvSpPr>
            <a:spLocks noGrp="1"/>
          </p:cNvSpPr>
          <p:nvPr>
            <p:ph type="pic" idx="5"/>
          </p:nvPr>
        </p:nvSpPr>
        <p:spPr>
          <a:xfrm>
            <a:off x="1062246" y="1826382"/>
            <a:ext cx="2278764" cy="1947333"/>
          </a:xfrm>
          <a:prstGeom prst="rect">
            <a:avLst/>
          </a:prstGeom>
          <a:solidFill>
            <a:schemeClr val="dk2"/>
          </a:solidFill>
          <a:ln>
            <a:noFill/>
          </a:ln>
        </p:spPr>
      </p:sp>
      <p:sp>
        <p:nvSpPr>
          <p:cNvPr id="261" name="Google Shape;261;p46"/>
          <p:cNvSpPr>
            <a:spLocks noGrp="1"/>
          </p:cNvSpPr>
          <p:nvPr>
            <p:ph type="pic" idx="6"/>
          </p:nvPr>
        </p:nvSpPr>
        <p:spPr>
          <a:xfrm>
            <a:off x="3666517" y="1826382"/>
            <a:ext cx="2278764" cy="1947333"/>
          </a:xfrm>
          <a:prstGeom prst="rect">
            <a:avLst/>
          </a:prstGeom>
          <a:solidFill>
            <a:schemeClr val="dk2"/>
          </a:solidFill>
          <a:ln>
            <a:noFill/>
          </a:ln>
        </p:spPr>
      </p:sp>
      <p:sp>
        <p:nvSpPr>
          <p:cNvPr id="262" name="Google Shape;262;p46"/>
          <p:cNvSpPr>
            <a:spLocks noGrp="1"/>
          </p:cNvSpPr>
          <p:nvPr>
            <p:ph type="pic" idx="7"/>
          </p:nvPr>
        </p:nvSpPr>
        <p:spPr>
          <a:xfrm>
            <a:off x="6270787" y="1826382"/>
            <a:ext cx="2278764" cy="1947333"/>
          </a:xfrm>
          <a:prstGeom prst="rect">
            <a:avLst/>
          </a:prstGeom>
          <a:solidFill>
            <a:schemeClr val="dk2"/>
          </a:solidFill>
          <a:ln>
            <a:noFill/>
          </a:ln>
        </p:spPr>
      </p:sp>
      <p:sp>
        <p:nvSpPr>
          <p:cNvPr id="263" name="Google Shape;263;p46"/>
          <p:cNvSpPr txBox="1">
            <a:spLocks noGrp="1"/>
          </p:cNvSpPr>
          <p:nvPr>
            <p:ph type="body" idx="8"/>
          </p:nvPr>
        </p:nvSpPr>
        <p:spPr>
          <a:xfrm>
            <a:off x="3523514" y="4313002"/>
            <a:ext cx="2421767"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4" name="Google Shape;264;p46"/>
          <p:cNvSpPr txBox="1">
            <a:spLocks noGrp="1"/>
          </p:cNvSpPr>
          <p:nvPr>
            <p:ph type="body" idx="9"/>
          </p:nvPr>
        </p:nvSpPr>
        <p:spPr>
          <a:xfrm>
            <a:off x="3523514" y="3965219"/>
            <a:ext cx="2421767" cy="3477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3"/>
              </a:buClr>
              <a:buSzPts val="1453"/>
              <a:buFont typeface="Arial"/>
              <a:buNone/>
              <a:defRPr sz="1453"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5" name="Google Shape;265;p46"/>
          <p:cNvSpPr txBox="1">
            <a:spLocks noGrp="1"/>
          </p:cNvSpPr>
          <p:nvPr>
            <p:ph type="body" idx="13"/>
          </p:nvPr>
        </p:nvSpPr>
        <p:spPr>
          <a:xfrm>
            <a:off x="6127785" y="4313002"/>
            <a:ext cx="2421767"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6" name="Google Shape;266;p46"/>
          <p:cNvSpPr txBox="1">
            <a:spLocks noGrp="1"/>
          </p:cNvSpPr>
          <p:nvPr>
            <p:ph type="body" idx="14"/>
          </p:nvPr>
        </p:nvSpPr>
        <p:spPr>
          <a:xfrm>
            <a:off x="6127785" y="3965219"/>
            <a:ext cx="2421767" cy="3477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3"/>
              </a:buClr>
              <a:buSzPts val="1453"/>
              <a:buFont typeface="Arial"/>
              <a:buNone/>
              <a:defRPr sz="1453"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7" name="Google Shape;267;p46"/>
          <p:cNvSpPr txBox="1">
            <a:spLocks noGrp="1"/>
          </p:cNvSpPr>
          <p:nvPr>
            <p:ph type="body" idx="15"/>
          </p:nvPr>
        </p:nvSpPr>
        <p:spPr>
          <a:xfrm>
            <a:off x="8732057" y="4313002"/>
            <a:ext cx="2421767" cy="15539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8" name="Google Shape;268;p46"/>
          <p:cNvSpPr txBox="1">
            <a:spLocks noGrp="1"/>
          </p:cNvSpPr>
          <p:nvPr>
            <p:ph type="body" idx="16"/>
          </p:nvPr>
        </p:nvSpPr>
        <p:spPr>
          <a:xfrm>
            <a:off x="8732057" y="3965219"/>
            <a:ext cx="2421767" cy="3477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accent3"/>
              </a:buClr>
              <a:buSzPts val="1453"/>
              <a:buFont typeface="Arial"/>
              <a:buNone/>
              <a:defRPr sz="1453"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69" name="Google Shape;269;p46"/>
          <p:cNvSpPr txBox="1">
            <a:spLocks noGrp="1"/>
          </p:cNvSpPr>
          <p:nvPr>
            <p:ph type="body" idx="17"/>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3"/>
              </a:buClr>
              <a:buSzPts val="2933"/>
              <a:buFont typeface="Arial"/>
              <a:buNone/>
              <a:defRPr sz="2933"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270"/>
        <p:cNvGrpSpPr/>
        <p:nvPr/>
      </p:nvGrpSpPr>
      <p:grpSpPr>
        <a:xfrm>
          <a:off x="0" y="0"/>
          <a:ext cx="0" cy="0"/>
          <a:chOff x="0" y="0"/>
          <a:chExt cx="0" cy="0"/>
        </a:xfrm>
      </p:grpSpPr>
      <p:sp>
        <p:nvSpPr>
          <p:cNvPr id="271" name="Google Shape;271;p47"/>
          <p:cNvSpPr/>
          <p:nvPr/>
        </p:nvSpPr>
        <p:spPr>
          <a:xfrm>
            <a:off x="0" y="0"/>
            <a:ext cx="6978952" cy="6858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72" name="Google Shape;272;p47"/>
          <p:cNvSpPr>
            <a:spLocks noGrp="1"/>
          </p:cNvSpPr>
          <p:nvPr>
            <p:ph type="pic" idx="2"/>
          </p:nvPr>
        </p:nvSpPr>
        <p:spPr>
          <a:xfrm>
            <a:off x="6978953" y="0"/>
            <a:ext cx="5213048" cy="6858000"/>
          </a:xfrm>
          <a:prstGeom prst="rect">
            <a:avLst/>
          </a:prstGeom>
          <a:solidFill>
            <a:schemeClr val="dk2"/>
          </a:solidFill>
          <a:ln>
            <a:noFill/>
          </a:ln>
        </p:spPr>
      </p:sp>
      <p:pic>
        <p:nvPicPr>
          <p:cNvPr id="273" name="Google Shape;273;p47"/>
          <p:cNvPicPr preferRelativeResize="0"/>
          <p:nvPr/>
        </p:nvPicPr>
        <p:blipFill rotWithShape="1">
          <a:blip r:embed="rId2">
            <a:alphaModFix/>
          </a:blip>
          <a:srcRect/>
          <a:stretch/>
        </p:blipFill>
        <p:spPr>
          <a:xfrm>
            <a:off x="10481117" y="314521"/>
            <a:ext cx="1334332" cy="576000"/>
          </a:xfrm>
          <a:prstGeom prst="rect">
            <a:avLst/>
          </a:prstGeom>
          <a:noFill/>
          <a:ln>
            <a:noFill/>
          </a:ln>
        </p:spPr>
      </p:pic>
      <p:sp>
        <p:nvSpPr>
          <p:cNvPr id="274" name="Google Shape;274;p47"/>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5" name="Google Shape;275;p47"/>
          <p:cNvSpPr txBox="1">
            <a:spLocks noGrp="1"/>
          </p:cNvSpPr>
          <p:nvPr>
            <p:ph type="body" idx="3"/>
          </p:nvPr>
        </p:nvSpPr>
        <p:spPr>
          <a:xfrm>
            <a:off x="919243" y="1744889"/>
            <a:ext cx="5112685"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lt2"/>
              </a:buClr>
              <a:buSzPts val="1453"/>
              <a:buFont typeface="Arial"/>
              <a:buNone/>
              <a:defRPr sz="1453" b="0"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76" name="Google Shape;276;p47"/>
          <p:cNvSpPr txBox="1">
            <a:spLocks noGrp="1"/>
          </p:cNvSpPr>
          <p:nvPr>
            <p:ph type="body" idx="4"/>
          </p:nvPr>
        </p:nvSpPr>
        <p:spPr>
          <a:xfrm>
            <a:off x="879397" y="908484"/>
            <a:ext cx="5152532"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lt1"/>
              </a:buClr>
              <a:buSzPts val="2933"/>
              <a:buFont typeface="Arial"/>
              <a:buNone/>
              <a:defRPr sz="29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277"/>
        <p:cNvGrpSpPr/>
        <p:nvPr/>
      </p:nvGrpSpPr>
      <p:grpSpPr>
        <a:xfrm>
          <a:off x="0" y="0"/>
          <a:ext cx="0" cy="0"/>
          <a:chOff x="0" y="0"/>
          <a:chExt cx="0" cy="0"/>
        </a:xfrm>
      </p:grpSpPr>
      <p:sp>
        <p:nvSpPr>
          <p:cNvPr id="278" name="Google Shape;278;p48"/>
          <p:cNvSpPr/>
          <p:nvPr/>
        </p:nvSpPr>
        <p:spPr>
          <a:xfrm>
            <a:off x="5213048" y="0"/>
            <a:ext cx="697895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79" name="Google Shape;279;p48"/>
          <p:cNvSpPr>
            <a:spLocks noGrp="1"/>
          </p:cNvSpPr>
          <p:nvPr>
            <p:ph type="pic" idx="2"/>
          </p:nvPr>
        </p:nvSpPr>
        <p:spPr>
          <a:xfrm>
            <a:off x="0" y="0"/>
            <a:ext cx="5213048" cy="6858000"/>
          </a:xfrm>
          <a:prstGeom prst="rect">
            <a:avLst/>
          </a:prstGeom>
          <a:solidFill>
            <a:schemeClr val="dk2"/>
          </a:solidFill>
          <a:ln>
            <a:noFill/>
          </a:ln>
        </p:spPr>
      </p:sp>
      <p:pic>
        <p:nvPicPr>
          <p:cNvPr id="280" name="Google Shape;280;p48"/>
          <p:cNvPicPr preferRelativeResize="0"/>
          <p:nvPr/>
        </p:nvPicPr>
        <p:blipFill rotWithShape="1">
          <a:blip r:embed="rId2">
            <a:alphaModFix/>
          </a:blip>
          <a:srcRect/>
          <a:stretch/>
        </p:blipFill>
        <p:spPr>
          <a:xfrm>
            <a:off x="10481117" y="314521"/>
            <a:ext cx="1334332" cy="576000"/>
          </a:xfrm>
          <a:prstGeom prst="rect">
            <a:avLst/>
          </a:prstGeom>
          <a:noFill/>
          <a:ln>
            <a:noFill/>
          </a:ln>
        </p:spPr>
      </p:pic>
      <p:sp>
        <p:nvSpPr>
          <p:cNvPr id="281" name="Google Shape;281;p48"/>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82" name="Google Shape;282;p48"/>
          <p:cNvSpPr txBox="1">
            <a:spLocks noGrp="1"/>
          </p:cNvSpPr>
          <p:nvPr>
            <p:ph type="body" idx="3"/>
          </p:nvPr>
        </p:nvSpPr>
        <p:spPr>
          <a:xfrm>
            <a:off x="6132291" y="1744889"/>
            <a:ext cx="5112685"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lt2"/>
              </a:buClr>
              <a:buSzPts val="1453"/>
              <a:buFont typeface="Arial"/>
              <a:buNone/>
              <a:defRPr sz="1453" b="0"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83" name="Google Shape;283;p48"/>
          <p:cNvSpPr txBox="1">
            <a:spLocks noGrp="1"/>
          </p:cNvSpPr>
          <p:nvPr>
            <p:ph type="body" idx="4"/>
          </p:nvPr>
        </p:nvSpPr>
        <p:spPr>
          <a:xfrm>
            <a:off x="6092445" y="908484"/>
            <a:ext cx="5152532"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lt1"/>
              </a:buClr>
              <a:buSzPts val="2933"/>
              <a:buFont typeface="Arial"/>
              <a:buNone/>
              <a:defRPr sz="29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2_Custom Layout">
  <p:cSld name="22_Custom Layout">
    <p:spTree>
      <p:nvGrpSpPr>
        <p:cNvPr id="1" name="Shape 284"/>
        <p:cNvGrpSpPr/>
        <p:nvPr/>
      </p:nvGrpSpPr>
      <p:grpSpPr>
        <a:xfrm>
          <a:off x="0" y="0"/>
          <a:ext cx="0" cy="0"/>
          <a:chOff x="0" y="0"/>
          <a:chExt cx="0" cy="0"/>
        </a:xfrm>
      </p:grpSpPr>
      <p:pic>
        <p:nvPicPr>
          <p:cNvPr id="285" name="Google Shape;285;p49" descr="1920x1080_Section_Divider_MAGENTA.ai"/>
          <p:cNvPicPr preferRelativeResize="0"/>
          <p:nvPr/>
        </p:nvPicPr>
        <p:blipFill rotWithShape="1">
          <a:blip r:embed="rId2">
            <a:alphaModFix/>
          </a:blip>
          <a:srcRect l="28541" t="6547" r="40682" b="21474"/>
          <a:stretch/>
        </p:blipFill>
        <p:spPr>
          <a:xfrm>
            <a:off x="1" y="-1"/>
            <a:ext cx="5213048" cy="6858001"/>
          </a:xfrm>
          <a:prstGeom prst="rect">
            <a:avLst/>
          </a:prstGeom>
          <a:noFill/>
          <a:ln>
            <a:noFill/>
          </a:ln>
        </p:spPr>
      </p:pic>
      <p:sp>
        <p:nvSpPr>
          <p:cNvPr id="286" name="Google Shape;286;p49"/>
          <p:cNvSpPr/>
          <p:nvPr/>
        </p:nvSpPr>
        <p:spPr>
          <a:xfrm>
            <a:off x="5213048" y="0"/>
            <a:ext cx="6978952" cy="68580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287" name="Google Shape;287;p49"/>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88" name="Google Shape;288;p49"/>
          <p:cNvSpPr txBox="1">
            <a:spLocks noGrp="1"/>
          </p:cNvSpPr>
          <p:nvPr>
            <p:ph type="body" idx="2"/>
          </p:nvPr>
        </p:nvSpPr>
        <p:spPr>
          <a:xfrm>
            <a:off x="6132291" y="1744889"/>
            <a:ext cx="5112685"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89" name="Google Shape;289;p49"/>
          <p:cNvSpPr txBox="1">
            <a:spLocks noGrp="1"/>
          </p:cNvSpPr>
          <p:nvPr>
            <p:ph type="body" idx="3"/>
          </p:nvPr>
        </p:nvSpPr>
        <p:spPr>
          <a:xfrm>
            <a:off x="6092445" y="908484"/>
            <a:ext cx="5152532"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1"/>
              </a:buClr>
              <a:buSzPts val="2933"/>
              <a:buFont typeface="Arial"/>
              <a:buNone/>
              <a:defRPr sz="293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290" name="Google Shape;290;p49" descr="MHF Green Ribbon Logo England.eps"/>
          <p:cNvPicPr preferRelativeResize="0"/>
          <p:nvPr/>
        </p:nvPicPr>
        <p:blipFill rotWithShape="1">
          <a:blip r:embed="rId3">
            <a:alphaModFix/>
          </a:blip>
          <a:srcRect/>
          <a:stretch/>
        </p:blipFill>
        <p:spPr>
          <a:xfrm>
            <a:off x="10276334" y="-11289"/>
            <a:ext cx="1730129" cy="122756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5_Custom Layout">
  <p:cSld name="25_Custom Layout">
    <p:spTree>
      <p:nvGrpSpPr>
        <p:cNvPr id="1" name="Shape 291"/>
        <p:cNvGrpSpPr/>
        <p:nvPr/>
      </p:nvGrpSpPr>
      <p:grpSpPr>
        <a:xfrm>
          <a:off x="0" y="0"/>
          <a:ext cx="0" cy="0"/>
          <a:chOff x="0" y="0"/>
          <a:chExt cx="0" cy="0"/>
        </a:xfrm>
      </p:grpSpPr>
      <p:pic>
        <p:nvPicPr>
          <p:cNvPr id="292" name="Google Shape;292;p50"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293" name="Google Shape;293;p50"/>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94" name="Google Shape;294;p50"/>
          <p:cNvSpPr txBox="1">
            <a:spLocks noGrp="1"/>
          </p:cNvSpPr>
          <p:nvPr>
            <p:ph type="body" idx="2"/>
          </p:nvPr>
        </p:nvSpPr>
        <p:spPr>
          <a:xfrm>
            <a:off x="919243" y="1744889"/>
            <a:ext cx="5052580"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95" name="Google Shape;295;p50"/>
          <p:cNvSpPr txBox="1">
            <a:spLocks noGrp="1"/>
          </p:cNvSpPr>
          <p:nvPr>
            <p:ph type="body" idx="3"/>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1"/>
              </a:buClr>
              <a:buSzPts val="2933"/>
              <a:buFont typeface="Arial"/>
              <a:buNone/>
              <a:defRPr sz="293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296" name="Google Shape;296;p50"/>
          <p:cNvSpPr>
            <a:spLocks noGrp="1"/>
          </p:cNvSpPr>
          <p:nvPr>
            <p:ph type="pic" idx="4"/>
          </p:nvPr>
        </p:nvSpPr>
        <p:spPr>
          <a:xfrm>
            <a:off x="6248698" y="1894705"/>
            <a:ext cx="4850191" cy="1885548"/>
          </a:xfrm>
          <a:prstGeom prst="rect">
            <a:avLst/>
          </a:prstGeom>
          <a:solidFill>
            <a:schemeClr val="dk2"/>
          </a:solidFill>
          <a:ln>
            <a:noFill/>
          </a:ln>
        </p:spPr>
      </p:sp>
      <p:sp>
        <p:nvSpPr>
          <p:cNvPr id="297" name="Google Shape;297;p50"/>
          <p:cNvSpPr>
            <a:spLocks noGrp="1"/>
          </p:cNvSpPr>
          <p:nvPr>
            <p:ph type="pic" idx="5"/>
          </p:nvPr>
        </p:nvSpPr>
        <p:spPr>
          <a:xfrm>
            <a:off x="6248699" y="3909054"/>
            <a:ext cx="2922760" cy="1885548"/>
          </a:xfrm>
          <a:prstGeom prst="rect">
            <a:avLst/>
          </a:prstGeom>
          <a:solidFill>
            <a:schemeClr val="dk2"/>
          </a:solidFill>
          <a:ln>
            <a:noFill/>
          </a:ln>
        </p:spPr>
      </p:sp>
      <p:sp>
        <p:nvSpPr>
          <p:cNvPr id="298" name="Google Shape;298;p50"/>
          <p:cNvSpPr>
            <a:spLocks noGrp="1"/>
          </p:cNvSpPr>
          <p:nvPr>
            <p:ph type="pic" idx="6"/>
          </p:nvPr>
        </p:nvSpPr>
        <p:spPr>
          <a:xfrm>
            <a:off x="9291869" y="3909053"/>
            <a:ext cx="1807020" cy="1885548"/>
          </a:xfrm>
          <a:prstGeom prst="rect">
            <a:avLst/>
          </a:prstGeom>
          <a:solidFill>
            <a:schemeClr val="dk2"/>
          </a:solid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6_Custom Layout">
  <p:cSld name="26_Custom Layout">
    <p:spTree>
      <p:nvGrpSpPr>
        <p:cNvPr id="1" name="Shape 299"/>
        <p:cNvGrpSpPr/>
        <p:nvPr/>
      </p:nvGrpSpPr>
      <p:grpSpPr>
        <a:xfrm>
          <a:off x="0" y="0"/>
          <a:ext cx="0" cy="0"/>
          <a:chOff x="0" y="0"/>
          <a:chExt cx="0" cy="0"/>
        </a:xfrm>
      </p:grpSpPr>
      <p:pic>
        <p:nvPicPr>
          <p:cNvPr id="300" name="Google Shape;300;p51"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301" name="Google Shape;301;p51"/>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accent1"/>
              </a:buClr>
              <a:buSzPts val="1600"/>
              <a:buFont typeface="Arial"/>
              <a:buNone/>
              <a:defRPr sz="1600"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02" name="Google Shape;302;p51"/>
          <p:cNvSpPr txBox="1">
            <a:spLocks noGrp="1"/>
          </p:cNvSpPr>
          <p:nvPr>
            <p:ph type="body" idx="2"/>
          </p:nvPr>
        </p:nvSpPr>
        <p:spPr>
          <a:xfrm>
            <a:off x="6153174" y="1744889"/>
            <a:ext cx="5052580" cy="411182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dk2"/>
              </a:buClr>
              <a:buSzPts val="1453"/>
              <a:buFont typeface="Arial"/>
              <a:buNone/>
              <a:defRPr sz="1453"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03" name="Google Shape;303;p51"/>
          <p:cNvSpPr txBox="1">
            <a:spLocks noGrp="1"/>
          </p:cNvSpPr>
          <p:nvPr>
            <p:ph type="body" idx="3"/>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587"/>
              </a:spcBef>
              <a:spcAft>
                <a:spcPts val="0"/>
              </a:spcAft>
              <a:buClr>
                <a:schemeClr val="accent1"/>
              </a:buClr>
              <a:buSzPts val="2933"/>
              <a:buFont typeface="Arial"/>
              <a:buNone/>
              <a:defRPr sz="2933"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04" name="Google Shape;304;p51"/>
          <p:cNvSpPr>
            <a:spLocks noGrp="1"/>
          </p:cNvSpPr>
          <p:nvPr>
            <p:ph type="pic" idx="4"/>
          </p:nvPr>
        </p:nvSpPr>
        <p:spPr>
          <a:xfrm>
            <a:off x="1007435" y="1894704"/>
            <a:ext cx="4850191" cy="3882773"/>
          </a:xfrm>
          <a:prstGeom prst="rect">
            <a:avLst/>
          </a:prstGeom>
          <a:solidFill>
            <a:schemeClr val="dk2"/>
          </a:solidFill>
          <a:ln>
            <a:noFill/>
          </a:ln>
        </p:spPr>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8_Custom Layout">
  <p:cSld name="28_Custom Layout">
    <p:spTree>
      <p:nvGrpSpPr>
        <p:cNvPr id="1" name="Shape 311"/>
        <p:cNvGrpSpPr/>
        <p:nvPr/>
      </p:nvGrpSpPr>
      <p:grpSpPr>
        <a:xfrm>
          <a:off x="0" y="0"/>
          <a:ext cx="0" cy="0"/>
          <a:chOff x="0" y="0"/>
          <a:chExt cx="0" cy="0"/>
        </a:xfrm>
      </p:grpSpPr>
      <p:sp>
        <p:nvSpPr>
          <p:cNvPr id="312" name="Google Shape;312;p53"/>
          <p:cNvSpPr>
            <a:spLocks noGrp="1"/>
          </p:cNvSpPr>
          <p:nvPr>
            <p:ph type="pic" idx="2"/>
          </p:nvPr>
        </p:nvSpPr>
        <p:spPr>
          <a:xfrm>
            <a:off x="1" y="0"/>
            <a:ext cx="12192000" cy="6858000"/>
          </a:xfrm>
          <a:prstGeom prst="rect">
            <a:avLst/>
          </a:prstGeom>
          <a:solidFill>
            <a:schemeClr val="dk2"/>
          </a:solidFill>
          <a:ln>
            <a:noFill/>
          </a:ln>
        </p:spPr>
      </p:sp>
      <p:sp>
        <p:nvSpPr>
          <p:cNvPr id="313" name="Google Shape;313;p53"/>
          <p:cNvSpPr/>
          <p:nvPr/>
        </p:nvSpPr>
        <p:spPr>
          <a:xfrm>
            <a:off x="7835515" y="597648"/>
            <a:ext cx="3285700" cy="3266232"/>
          </a:xfrm>
          <a:prstGeom prst="rect">
            <a:avLst/>
          </a:prstGeom>
          <a:solidFill>
            <a:schemeClr val="accent3">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14" name="Google Shape;314;p53"/>
          <p:cNvSpPr txBox="1">
            <a:spLocks noGrp="1"/>
          </p:cNvSpPr>
          <p:nvPr>
            <p:ph type="body" idx="1"/>
          </p:nvPr>
        </p:nvSpPr>
        <p:spPr>
          <a:xfrm>
            <a:off x="8090261" y="872553"/>
            <a:ext cx="2780940" cy="272864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lt1"/>
              </a:buClr>
              <a:buSzPts val="1453"/>
              <a:buFont typeface="Arial"/>
              <a:buNone/>
              <a:defRPr sz="1453" b="0"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9_Custom Layout">
  <p:cSld name="29_Custom Layout">
    <p:spTree>
      <p:nvGrpSpPr>
        <p:cNvPr id="1" name="Shape 315"/>
        <p:cNvGrpSpPr/>
        <p:nvPr/>
      </p:nvGrpSpPr>
      <p:grpSpPr>
        <a:xfrm>
          <a:off x="0" y="0"/>
          <a:ext cx="0" cy="0"/>
          <a:chOff x="0" y="0"/>
          <a:chExt cx="0" cy="0"/>
        </a:xfrm>
      </p:grpSpPr>
      <p:sp>
        <p:nvSpPr>
          <p:cNvPr id="316" name="Google Shape;316;p54"/>
          <p:cNvSpPr>
            <a:spLocks noGrp="1"/>
          </p:cNvSpPr>
          <p:nvPr>
            <p:ph type="pic" idx="2"/>
          </p:nvPr>
        </p:nvSpPr>
        <p:spPr>
          <a:xfrm>
            <a:off x="1" y="0"/>
            <a:ext cx="12192000" cy="6858000"/>
          </a:xfrm>
          <a:prstGeom prst="rect">
            <a:avLst/>
          </a:prstGeom>
          <a:solidFill>
            <a:schemeClr val="dk2"/>
          </a:solidFill>
          <a:ln>
            <a:noFill/>
          </a:ln>
        </p:spPr>
      </p:sp>
      <p:sp>
        <p:nvSpPr>
          <p:cNvPr id="317" name="Google Shape;317;p54"/>
          <p:cNvSpPr/>
          <p:nvPr/>
        </p:nvSpPr>
        <p:spPr>
          <a:xfrm>
            <a:off x="1070783" y="597647"/>
            <a:ext cx="5049407" cy="5637804"/>
          </a:xfrm>
          <a:prstGeom prst="rect">
            <a:avLst/>
          </a:prstGeom>
          <a:solidFill>
            <a:schemeClr val="accent2">
              <a:alpha val="88627"/>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18" name="Google Shape;318;p54"/>
          <p:cNvSpPr txBox="1">
            <a:spLocks noGrp="1"/>
          </p:cNvSpPr>
          <p:nvPr>
            <p:ph type="body" idx="1"/>
          </p:nvPr>
        </p:nvSpPr>
        <p:spPr>
          <a:xfrm>
            <a:off x="1278254" y="2361234"/>
            <a:ext cx="4527455" cy="3638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291"/>
              </a:spcBef>
              <a:spcAft>
                <a:spcPts val="0"/>
              </a:spcAft>
              <a:buClr>
                <a:schemeClr val="lt1"/>
              </a:buClr>
              <a:buSzPts val="1453"/>
              <a:buFont typeface="Arial"/>
              <a:buNone/>
              <a:defRPr sz="1453" b="0"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19" name="Google Shape;319;p54"/>
          <p:cNvSpPr txBox="1">
            <a:spLocks noGrp="1"/>
          </p:cNvSpPr>
          <p:nvPr>
            <p:ph type="body" idx="3"/>
          </p:nvPr>
        </p:nvSpPr>
        <p:spPr>
          <a:xfrm>
            <a:off x="1278254" y="833784"/>
            <a:ext cx="4527455" cy="152745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587"/>
              </a:spcBef>
              <a:spcAft>
                <a:spcPts val="0"/>
              </a:spcAft>
              <a:buClr>
                <a:schemeClr val="lt1"/>
              </a:buClr>
              <a:buSzPts val="2933"/>
              <a:buFont typeface="Arial"/>
              <a:buNone/>
              <a:defRPr sz="29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pic>
        <p:nvPicPr>
          <p:cNvPr id="320" name="Google Shape;320;p54"/>
          <p:cNvPicPr preferRelativeResize="0"/>
          <p:nvPr/>
        </p:nvPicPr>
        <p:blipFill rotWithShape="1">
          <a:blip r:embed="rId2">
            <a:alphaModFix/>
          </a:blip>
          <a:srcRect/>
          <a:stretch/>
        </p:blipFill>
        <p:spPr>
          <a:xfrm>
            <a:off x="10481117" y="314521"/>
            <a:ext cx="1334332" cy="576000"/>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61529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14"/>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3" name="Rectangle 2"/>
          <p:cNvSpPr/>
          <p:nvPr userDrawn="1"/>
        </p:nvSpPr>
        <p:spPr>
          <a:xfrm>
            <a:off x="7341004" y="0"/>
            <a:ext cx="4850995" cy="6858000"/>
          </a:xfrm>
          <a:prstGeom prst="rect">
            <a:avLst/>
          </a:prstGeom>
          <a:solidFill>
            <a:schemeClr val="bg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67"/>
              <a:t>V v</a:t>
            </a:r>
          </a:p>
        </p:txBody>
      </p:sp>
      <p:pic>
        <p:nvPicPr>
          <p:cNvPr id="4" name="Picture 3"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756025" y="4889730"/>
            <a:ext cx="3250439" cy="2306265"/>
          </a:xfrm>
          <a:prstGeom prst="rect">
            <a:avLst/>
          </a:prstGeom>
        </p:spPr>
      </p:pic>
      <p:sp>
        <p:nvSpPr>
          <p:cNvPr id="5" name="Picture Placeholder 13"/>
          <p:cNvSpPr>
            <a:spLocks noGrp="1"/>
          </p:cNvSpPr>
          <p:nvPr>
            <p:ph type="pic" sz="quarter" idx="11" hasCustomPrompt="1"/>
          </p:nvPr>
        </p:nvSpPr>
        <p:spPr>
          <a:xfrm>
            <a:off x="-1" y="0"/>
            <a:ext cx="7341004" cy="6858000"/>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6" name="Text Placeholder 18"/>
          <p:cNvSpPr>
            <a:spLocks noGrp="1"/>
          </p:cNvSpPr>
          <p:nvPr>
            <p:ph type="body" sz="quarter" idx="12" hasCustomPrompt="1"/>
          </p:nvPr>
        </p:nvSpPr>
        <p:spPr>
          <a:xfrm>
            <a:off x="7849099" y="280523"/>
            <a:ext cx="3915336" cy="1313211"/>
          </a:xfrm>
          <a:prstGeom prst="rect">
            <a:avLst/>
          </a:prstGeom>
        </p:spPr>
        <p:txBody>
          <a:bodyPr vert="horz"/>
          <a:lstStyle>
            <a:lvl1pPr marL="0" indent="0" algn="r">
              <a:buNone/>
              <a:defRPr sz="3867" b="1" i="0">
                <a:latin typeface="Galano Classic"/>
                <a:cs typeface="Galano Classic"/>
              </a:defRPr>
            </a:lvl1pPr>
          </a:lstStyle>
          <a:p>
            <a:pPr lvl="0"/>
            <a:r>
              <a:rPr lang="en-GB"/>
              <a:t>Presentation heading</a:t>
            </a:r>
          </a:p>
        </p:txBody>
      </p:sp>
      <p:sp>
        <p:nvSpPr>
          <p:cNvPr id="7" name="Text Placeholder 23"/>
          <p:cNvSpPr>
            <a:spLocks noGrp="1"/>
          </p:cNvSpPr>
          <p:nvPr>
            <p:ph type="body" sz="quarter" idx="13" hasCustomPrompt="1"/>
          </p:nvPr>
        </p:nvSpPr>
        <p:spPr>
          <a:xfrm>
            <a:off x="7849099" y="1593734"/>
            <a:ext cx="3915336" cy="519905"/>
          </a:xfrm>
          <a:prstGeom prst="rect">
            <a:avLst/>
          </a:prstGeom>
        </p:spPr>
        <p:txBody>
          <a:bodyPr vert="horz"/>
          <a:lstStyle>
            <a:lvl1pPr marL="0" indent="0" algn="r">
              <a:buNone/>
              <a:defRPr sz="2267" b="0" i="0">
                <a:solidFill>
                  <a:schemeClr val="tx2"/>
                </a:solidFill>
                <a:latin typeface="Galano Classic"/>
                <a:cs typeface="Galano Classic"/>
              </a:defRPr>
            </a:lvl1pPr>
          </a:lstStyle>
          <a:p>
            <a:pPr algn="r"/>
            <a:r>
              <a:rPr lang="en-US" sz="2267">
                <a:solidFill>
                  <a:schemeClr val="tx2"/>
                </a:solidFill>
                <a:latin typeface="Galano Classic"/>
                <a:cs typeface="Galano Classic"/>
              </a:rPr>
              <a:t>Presentation</a:t>
            </a:r>
            <a:r>
              <a:rPr lang="en-US">
                <a:solidFill>
                  <a:schemeClr val="tx2"/>
                </a:solidFill>
                <a:latin typeface="Galano Classic"/>
                <a:cs typeface="Galano Classic"/>
              </a:rPr>
              <a:t> sub-heading</a:t>
            </a:r>
          </a:p>
        </p:txBody>
      </p:sp>
      <p:sp>
        <p:nvSpPr>
          <p:cNvPr id="8" name="Text Placeholder 28"/>
          <p:cNvSpPr>
            <a:spLocks noGrp="1"/>
          </p:cNvSpPr>
          <p:nvPr>
            <p:ph type="body" sz="quarter" idx="15" hasCustomPrompt="1"/>
          </p:nvPr>
        </p:nvSpPr>
        <p:spPr>
          <a:xfrm>
            <a:off x="7848601" y="2111683"/>
            <a:ext cx="3915833" cy="418356"/>
          </a:xfrm>
          <a:prstGeom prst="rect">
            <a:avLst/>
          </a:prstGeom>
        </p:spPr>
        <p:txBody>
          <a:bodyPr vert="horz"/>
          <a:lstStyle>
            <a:lvl1pPr marL="0" indent="0" algn="r">
              <a:buNone/>
              <a:defRPr sz="1933" b="1" i="0" baseline="0">
                <a:latin typeface="Galano Classic"/>
                <a:cs typeface="Galano Classic"/>
              </a:defRPr>
            </a:lvl1pPr>
          </a:lstStyle>
          <a:p>
            <a:pPr lvl="0"/>
            <a:r>
              <a:rPr lang="en-US"/>
              <a:t>Sub-heading 2</a:t>
            </a:r>
          </a:p>
        </p:txBody>
      </p:sp>
    </p:spTree>
    <p:extLst>
      <p:ext uri="{BB962C8B-B14F-4D97-AF65-F5344CB8AC3E}">
        <p14:creationId xmlns:p14="http://schemas.microsoft.com/office/powerpoint/2010/main" val="609897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TextBox 3"/>
          <p:cNvSpPr txBox="1"/>
          <p:nvPr userDrawn="1"/>
        </p:nvSpPr>
        <p:spPr>
          <a:xfrm>
            <a:off x="942092" y="918445"/>
            <a:ext cx="9714619" cy="687432"/>
          </a:xfrm>
          <a:prstGeom prst="rect">
            <a:avLst/>
          </a:prstGeom>
          <a:noFill/>
        </p:spPr>
        <p:txBody>
          <a:bodyPr wrap="square" rtlCol="0">
            <a:spAutoFit/>
          </a:bodyPr>
          <a:lstStyle/>
          <a:p>
            <a:r>
              <a:rPr lang="en-US" sz="3867" b="1">
                <a:latin typeface="Galano Classic"/>
                <a:cs typeface="Galano Classic"/>
              </a:rPr>
              <a:t>Contents</a:t>
            </a:r>
          </a:p>
        </p:txBody>
      </p:sp>
      <p:pic>
        <p:nvPicPr>
          <p:cNvPr id="5" name="Picture 4"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6" name="Oval 5"/>
          <p:cNvSpPr/>
          <p:nvPr userDrawn="1"/>
        </p:nvSpPr>
        <p:spPr>
          <a:xfrm>
            <a:off x="2174137" y="2151560"/>
            <a:ext cx="584969"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9" name="Oval 8"/>
          <p:cNvSpPr/>
          <p:nvPr userDrawn="1"/>
        </p:nvSpPr>
        <p:spPr>
          <a:xfrm>
            <a:off x="2174137" y="3136298"/>
            <a:ext cx="584969"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12" name="Oval 11"/>
          <p:cNvSpPr/>
          <p:nvPr userDrawn="1"/>
        </p:nvSpPr>
        <p:spPr>
          <a:xfrm>
            <a:off x="2174137" y="4121037"/>
            <a:ext cx="584969"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15" name="Oval 14"/>
          <p:cNvSpPr/>
          <p:nvPr userDrawn="1"/>
        </p:nvSpPr>
        <p:spPr>
          <a:xfrm>
            <a:off x="2174137" y="5105774"/>
            <a:ext cx="584969"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31" name="Text Placeholder 30"/>
          <p:cNvSpPr>
            <a:spLocks noGrp="1"/>
          </p:cNvSpPr>
          <p:nvPr>
            <p:ph type="body" sz="quarter" idx="10" hasCustomPrompt="1"/>
          </p:nvPr>
        </p:nvSpPr>
        <p:spPr>
          <a:xfrm>
            <a:off x="2149025" y="2209809"/>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1</a:t>
            </a:r>
          </a:p>
        </p:txBody>
      </p:sp>
      <p:sp>
        <p:nvSpPr>
          <p:cNvPr id="35" name="Text Placeholder 32"/>
          <p:cNvSpPr>
            <a:spLocks noGrp="1"/>
          </p:cNvSpPr>
          <p:nvPr>
            <p:ph type="body" sz="quarter" idx="11" hasCustomPrompt="1"/>
          </p:nvPr>
        </p:nvSpPr>
        <p:spPr>
          <a:xfrm>
            <a:off x="2830553" y="2219984"/>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37"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tx1"/>
                </a:solidFill>
                <a:latin typeface="Galano Classic"/>
                <a:cs typeface="Galano Classic"/>
              </a:defRPr>
            </a:lvl1pPr>
          </a:lstStyle>
          <a:p>
            <a:pPr lvl="0"/>
            <a:r>
              <a:rPr lang="en-US"/>
              <a:t>Click to add section title</a:t>
            </a:r>
          </a:p>
        </p:txBody>
      </p:sp>
      <p:sp>
        <p:nvSpPr>
          <p:cNvPr id="38" name="Text Placeholder 32"/>
          <p:cNvSpPr>
            <a:spLocks noGrp="1"/>
          </p:cNvSpPr>
          <p:nvPr>
            <p:ph type="body" sz="quarter" idx="13" hasCustomPrompt="1"/>
          </p:nvPr>
        </p:nvSpPr>
        <p:spPr>
          <a:xfrm>
            <a:off x="2830553" y="5182320"/>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39" name="Text Placeholder 32"/>
          <p:cNvSpPr>
            <a:spLocks noGrp="1"/>
          </p:cNvSpPr>
          <p:nvPr>
            <p:ph type="body" sz="quarter" idx="14" hasCustomPrompt="1"/>
          </p:nvPr>
        </p:nvSpPr>
        <p:spPr>
          <a:xfrm>
            <a:off x="2830553" y="4194875"/>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40" name="Text Placeholder 32"/>
          <p:cNvSpPr>
            <a:spLocks noGrp="1"/>
          </p:cNvSpPr>
          <p:nvPr>
            <p:ph type="body" sz="quarter" idx="15" hasCustomPrompt="1"/>
          </p:nvPr>
        </p:nvSpPr>
        <p:spPr>
          <a:xfrm>
            <a:off x="2830553" y="3207430"/>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43" name="Text Placeholder 30"/>
          <p:cNvSpPr>
            <a:spLocks noGrp="1"/>
          </p:cNvSpPr>
          <p:nvPr>
            <p:ph type="body" sz="quarter" idx="16" hasCustomPrompt="1"/>
          </p:nvPr>
        </p:nvSpPr>
        <p:spPr>
          <a:xfrm>
            <a:off x="2149025" y="5177115"/>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4</a:t>
            </a:r>
          </a:p>
        </p:txBody>
      </p:sp>
      <p:sp>
        <p:nvSpPr>
          <p:cNvPr id="44" name="Text Placeholder 30"/>
          <p:cNvSpPr>
            <a:spLocks noGrp="1"/>
          </p:cNvSpPr>
          <p:nvPr>
            <p:ph type="body" sz="quarter" idx="17" hasCustomPrompt="1"/>
          </p:nvPr>
        </p:nvSpPr>
        <p:spPr>
          <a:xfrm>
            <a:off x="2149025" y="4188012"/>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3</a:t>
            </a:r>
          </a:p>
        </p:txBody>
      </p:sp>
      <p:sp>
        <p:nvSpPr>
          <p:cNvPr id="45" name="Text Placeholder 30"/>
          <p:cNvSpPr>
            <a:spLocks noGrp="1"/>
          </p:cNvSpPr>
          <p:nvPr>
            <p:ph type="body" sz="quarter" idx="18" hasCustomPrompt="1"/>
          </p:nvPr>
        </p:nvSpPr>
        <p:spPr>
          <a:xfrm>
            <a:off x="2149025" y="3198911"/>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2</a:t>
            </a:r>
          </a:p>
        </p:txBody>
      </p:sp>
      <p:sp>
        <p:nvSpPr>
          <p:cNvPr id="46" name="Oval 45"/>
          <p:cNvSpPr/>
          <p:nvPr userDrawn="1"/>
        </p:nvSpPr>
        <p:spPr>
          <a:xfrm>
            <a:off x="6132616" y="2151560"/>
            <a:ext cx="584971"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47" name="Oval 46"/>
          <p:cNvSpPr/>
          <p:nvPr userDrawn="1"/>
        </p:nvSpPr>
        <p:spPr>
          <a:xfrm>
            <a:off x="6132616" y="3136298"/>
            <a:ext cx="584971"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48" name="Oval 47"/>
          <p:cNvSpPr/>
          <p:nvPr userDrawn="1"/>
        </p:nvSpPr>
        <p:spPr>
          <a:xfrm>
            <a:off x="6132616" y="4121037"/>
            <a:ext cx="584971"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49" name="Oval 48"/>
          <p:cNvSpPr/>
          <p:nvPr userDrawn="1"/>
        </p:nvSpPr>
        <p:spPr>
          <a:xfrm>
            <a:off x="6132616" y="5105774"/>
            <a:ext cx="584971" cy="584969"/>
          </a:xfrm>
          <a:prstGeom prst="ellipse">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b="1">
              <a:latin typeface="Galano Classic"/>
              <a:cs typeface="Galano Classic"/>
            </a:endParaRPr>
          </a:p>
        </p:txBody>
      </p:sp>
      <p:sp>
        <p:nvSpPr>
          <p:cNvPr id="50" name="Text Placeholder 30"/>
          <p:cNvSpPr>
            <a:spLocks noGrp="1"/>
          </p:cNvSpPr>
          <p:nvPr>
            <p:ph type="body" sz="quarter" idx="19" hasCustomPrompt="1"/>
          </p:nvPr>
        </p:nvSpPr>
        <p:spPr>
          <a:xfrm>
            <a:off x="6107506" y="2209809"/>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5</a:t>
            </a:r>
          </a:p>
        </p:txBody>
      </p:sp>
      <p:sp>
        <p:nvSpPr>
          <p:cNvPr id="51" name="Text Placeholder 32"/>
          <p:cNvSpPr>
            <a:spLocks noGrp="1"/>
          </p:cNvSpPr>
          <p:nvPr>
            <p:ph type="body" sz="quarter" idx="20" hasCustomPrompt="1"/>
          </p:nvPr>
        </p:nvSpPr>
        <p:spPr>
          <a:xfrm>
            <a:off x="6789035" y="2219984"/>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52" name="Text Placeholder 32"/>
          <p:cNvSpPr>
            <a:spLocks noGrp="1"/>
          </p:cNvSpPr>
          <p:nvPr>
            <p:ph type="body" sz="quarter" idx="21" hasCustomPrompt="1"/>
          </p:nvPr>
        </p:nvSpPr>
        <p:spPr>
          <a:xfrm>
            <a:off x="6789035" y="5182320"/>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53" name="Text Placeholder 32"/>
          <p:cNvSpPr>
            <a:spLocks noGrp="1"/>
          </p:cNvSpPr>
          <p:nvPr>
            <p:ph type="body" sz="quarter" idx="22" hasCustomPrompt="1"/>
          </p:nvPr>
        </p:nvSpPr>
        <p:spPr>
          <a:xfrm>
            <a:off x="6789035" y="4194875"/>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54" name="Text Placeholder 32"/>
          <p:cNvSpPr>
            <a:spLocks noGrp="1"/>
          </p:cNvSpPr>
          <p:nvPr>
            <p:ph type="body" sz="quarter" idx="23" hasCustomPrompt="1"/>
          </p:nvPr>
        </p:nvSpPr>
        <p:spPr>
          <a:xfrm>
            <a:off x="6789035" y="3207430"/>
            <a:ext cx="3076192" cy="389005"/>
          </a:xfrm>
          <a:prstGeom prst="rect">
            <a:avLst/>
          </a:prstGeom>
        </p:spPr>
        <p:txBody>
          <a:bodyPr vert="horz"/>
          <a:lstStyle>
            <a:lvl1pPr marL="0" indent="0">
              <a:buNone/>
              <a:defRPr sz="1867" baseline="0">
                <a:solidFill>
                  <a:schemeClr val="tx2"/>
                </a:solidFill>
                <a:latin typeface="Galano Classic"/>
                <a:cs typeface="Galano Classic"/>
              </a:defRPr>
            </a:lvl1pPr>
          </a:lstStyle>
          <a:p>
            <a:pPr lvl="0"/>
            <a:r>
              <a:rPr lang="en-US"/>
              <a:t>Click to add text</a:t>
            </a:r>
          </a:p>
        </p:txBody>
      </p:sp>
      <p:sp>
        <p:nvSpPr>
          <p:cNvPr id="55" name="Text Placeholder 30"/>
          <p:cNvSpPr>
            <a:spLocks noGrp="1"/>
          </p:cNvSpPr>
          <p:nvPr>
            <p:ph type="body" sz="quarter" idx="24" hasCustomPrompt="1"/>
          </p:nvPr>
        </p:nvSpPr>
        <p:spPr>
          <a:xfrm>
            <a:off x="6107506" y="5177115"/>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8</a:t>
            </a:r>
          </a:p>
        </p:txBody>
      </p:sp>
      <p:sp>
        <p:nvSpPr>
          <p:cNvPr id="56" name="Text Placeholder 30"/>
          <p:cNvSpPr>
            <a:spLocks noGrp="1"/>
          </p:cNvSpPr>
          <p:nvPr>
            <p:ph type="body" sz="quarter" idx="25" hasCustomPrompt="1"/>
          </p:nvPr>
        </p:nvSpPr>
        <p:spPr>
          <a:xfrm>
            <a:off x="6107506" y="4188012"/>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7</a:t>
            </a:r>
          </a:p>
        </p:txBody>
      </p:sp>
      <p:sp>
        <p:nvSpPr>
          <p:cNvPr id="57" name="Text Placeholder 30"/>
          <p:cNvSpPr>
            <a:spLocks noGrp="1"/>
          </p:cNvSpPr>
          <p:nvPr>
            <p:ph type="body" sz="quarter" idx="26" hasCustomPrompt="1"/>
          </p:nvPr>
        </p:nvSpPr>
        <p:spPr>
          <a:xfrm>
            <a:off x="6107506" y="3198911"/>
            <a:ext cx="630004" cy="399179"/>
          </a:xfrm>
          <a:prstGeom prst="rect">
            <a:avLst/>
          </a:prstGeom>
        </p:spPr>
        <p:txBody>
          <a:bodyPr vert="horz"/>
          <a:lstStyle>
            <a:lvl1pPr marL="0" indent="0" algn="ctr">
              <a:buNone/>
              <a:defRPr sz="2133" b="1" i="0">
                <a:solidFill>
                  <a:schemeClr val="bg1"/>
                </a:solidFill>
                <a:latin typeface="Galano Classic"/>
                <a:cs typeface="Galano Classic"/>
              </a:defRPr>
            </a:lvl1pPr>
          </a:lstStyle>
          <a:p>
            <a:pPr lvl="0"/>
            <a:r>
              <a:rPr lang="en-US"/>
              <a:t>6</a:t>
            </a:r>
          </a:p>
        </p:txBody>
      </p:sp>
    </p:spTree>
    <p:extLst>
      <p:ext uri="{BB962C8B-B14F-4D97-AF65-F5344CB8AC3E}">
        <p14:creationId xmlns:p14="http://schemas.microsoft.com/office/powerpoint/2010/main" val="19740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1920x1080_Section_Divider_TEAL.ai"/>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tx1"/>
                </a:solidFill>
                <a:latin typeface="Galano Classic"/>
                <a:cs typeface="Galano Classic"/>
              </a:defRPr>
            </a:lvl1pPr>
          </a:lstStyle>
          <a:p>
            <a:pPr lvl="0"/>
            <a:r>
              <a:rPr lang="en-US"/>
              <a:t>1</a:t>
            </a:r>
          </a:p>
        </p:txBody>
      </p:sp>
    </p:spTree>
    <p:extLst>
      <p:ext uri="{BB962C8B-B14F-4D97-AF65-F5344CB8AC3E}">
        <p14:creationId xmlns:p14="http://schemas.microsoft.com/office/powerpoint/2010/main" val="13124324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2"/>
                </a:solidFill>
                <a:latin typeface="Galano Classic"/>
                <a:cs typeface="Galano Classic"/>
              </a:defRPr>
            </a:lvl1pPr>
          </a:lstStyle>
          <a:p>
            <a:pPr lvl="0"/>
            <a:r>
              <a:rPr lang="en-US"/>
              <a:t>2</a:t>
            </a:r>
          </a:p>
        </p:txBody>
      </p:sp>
    </p:spTree>
    <p:extLst>
      <p:ext uri="{BB962C8B-B14F-4D97-AF65-F5344CB8AC3E}">
        <p14:creationId xmlns:p14="http://schemas.microsoft.com/office/powerpoint/2010/main" val="2163183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1"/>
                </a:solidFill>
                <a:latin typeface="Galano Classic"/>
                <a:cs typeface="Galano Classic"/>
              </a:defRPr>
            </a:lvl1pPr>
          </a:lstStyle>
          <a:p>
            <a:pPr lvl="0"/>
            <a:r>
              <a:rPr lang="en-US"/>
              <a:t>3</a:t>
            </a:r>
          </a:p>
        </p:txBody>
      </p:sp>
    </p:spTree>
    <p:extLst>
      <p:ext uri="{BB962C8B-B14F-4D97-AF65-F5344CB8AC3E}">
        <p14:creationId xmlns:p14="http://schemas.microsoft.com/office/powerpoint/2010/main" val="32296972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3"/>
                </a:solidFill>
                <a:latin typeface="Galano Classic"/>
                <a:cs typeface="Galano Classic"/>
              </a:defRPr>
            </a:lvl1pPr>
          </a:lstStyle>
          <a:p>
            <a:pPr lvl="0"/>
            <a:r>
              <a:rPr lang="en-US"/>
              <a:t>4</a:t>
            </a:r>
          </a:p>
        </p:txBody>
      </p:sp>
    </p:spTree>
    <p:extLst>
      <p:ext uri="{BB962C8B-B14F-4D97-AF65-F5344CB8AC3E}">
        <p14:creationId xmlns:p14="http://schemas.microsoft.com/office/powerpoint/2010/main" val="19531975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4"/>
                </a:solidFill>
                <a:latin typeface="Galano Classic"/>
                <a:cs typeface="Galano Classic"/>
              </a:defRPr>
            </a:lvl1pPr>
          </a:lstStyle>
          <a:p>
            <a:pPr lvl="0"/>
            <a:r>
              <a:rPr lang="en-US"/>
              <a:t>5</a:t>
            </a:r>
          </a:p>
        </p:txBody>
      </p:sp>
    </p:spTree>
    <p:extLst>
      <p:ext uri="{BB962C8B-B14F-4D97-AF65-F5344CB8AC3E}">
        <p14:creationId xmlns:p14="http://schemas.microsoft.com/office/powerpoint/2010/main" val="27712398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5"/>
                </a:solidFill>
                <a:latin typeface="Galano Classic"/>
                <a:cs typeface="Galano Classic"/>
              </a:defRPr>
            </a:lvl1pPr>
          </a:lstStyle>
          <a:p>
            <a:pPr lvl="0"/>
            <a:r>
              <a:rPr lang="en-US"/>
              <a:t>6</a:t>
            </a:r>
          </a:p>
        </p:txBody>
      </p:sp>
    </p:spTree>
    <p:extLst>
      <p:ext uri="{BB962C8B-B14F-4D97-AF65-F5344CB8AC3E}">
        <p14:creationId xmlns:p14="http://schemas.microsoft.com/office/powerpoint/2010/main" val="28134827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83" y="-27384"/>
            <a:ext cx="12289365" cy="6912768"/>
          </a:xfrm>
          <a:prstGeom prst="rect">
            <a:avLst/>
          </a:prstGeom>
        </p:spPr>
      </p:pic>
      <p:sp>
        <p:nvSpPr>
          <p:cNvPr id="5" name="Oval 4"/>
          <p:cNvSpPr/>
          <p:nvPr userDrawn="1"/>
        </p:nvSpPr>
        <p:spPr>
          <a:xfrm>
            <a:off x="955687" y="2811231"/>
            <a:ext cx="1253936" cy="1253936"/>
          </a:xfrm>
          <a:prstGeom prst="ellipse">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867" b="1">
              <a:solidFill>
                <a:schemeClr val="bg2"/>
              </a:solidFill>
              <a:latin typeface="Galano Classic"/>
              <a:cs typeface="Galano Classic"/>
            </a:endParaRPr>
          </a:p>
        </p:txBody>
      </p:sp>
      <p:pic>
        <p:nvPicPr>
          <p:cNvPr id="7" name="Picture 6"/>
          <p:cNvPicPr>
            <a:picLocks noChangeAspect="1"/>
          </p:cNvPicPr>
          <p:nvPr userDrawn="1"/>
        </p:nvPicPr>
        <p:blipFill>
          <a:blip r:embed="rId3"/>
          <a:stretch>
            <a:fillRect/>
          </a:stretch>
        </p:blipFill>
        <p:spPr>
          <a:xfrm>
            <a:off x="10481117" y="314521"/>
            <a:ext cx="1334332" cy="576000"/>
          </a:xfrm>
          <a:prstGeom prst="rect">
            <a:avLst/>
          </a:prstGeom>
        </p:spPr>
      </p:pic>
      <p:sp>
        <p:nvSpPr>
          <p:cNvPr id="8"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9" name="Text Placeholder 32"/>
          <p:cNvSpPr>
            <a:spLocks noGrp="1"/>
          </p:cNvSpPr>
          <p:nvPr>
            <p:ph type="body" sz="quarter" idx="13" hasCustomPrompt="1"/>
          </p:nvPr>
        </p:nvSpPr>
        <p:spPr>
          <a:xfrm>
            <a:off x="2487662" y="2644250"/>
            <a:ext cx="8578764" cy="1579124"/>
          </a:xfrm>
          <a:prstGeom prst="rect">
            <a:avLst/>
          </a:prstGeom>
        </p:spPr>
        <p:txBody>
          <a:bodyPr vert="horz"/>
          <a:lstStyle>
            <a:lvl1pPr marL="0" indent="0">
              <a:buNone/>
              <a:defRPr sz="8533" b="1" baseline="0">
                <a:solidFill>
                  <a:schemeClr val="bg2"/>
                </a:solidFill>
                <a:latin typeface="Galano Classic"/>
                <a:cs typeface="Galano Classic"/>
              </a:defRPr>
            </a:lvl1pPr>
          </a:lstStyle>
          <a:p>
            <a:pPr lvl="0"/>
            <a:r>
              <a:rPr lang="en-US"/>
              <a:t>Section divider</a:t>
            </a:r>
          </a:p>
        </p:txBody>
      </p:sp>
      <p:sp>
        <p:nvSpPr>
          <p:cNvPr id="11" name="Text Placeholder 30"/>
          <p:cNvSpPr>
            <a:spLocks noGrp="1"/>
          </p:cNvSpPr>
          <p:nvPr>
            <p:ph type="body" sz="quarter" idx="10" hasCustomPrompt="1"/>
          </p:nvPr>
        </p:nvSpPr>
        <p:spPr>
          <a:xfrm>
            <a:off x="1267139" y="2985409"/>
            <a:ext cx="630004" cy="1037407"/>
          </a:xfrm>
          <a:prstGeom prst="rect">
            <a:avLst/>
          </a:prstGeom>
        </p:spPr>
        <p:txBody>
          <a:bodyPr vert="horz"/>
          <a:lstStyle>
            <a:lvl1pPr marL="0" indent="0" algn="ctr">
              <a:buNone/>
              <a:defRPr sz="4800" b="1" i="0">
                <a:solidFill>
                  <a:schemeClr val="accent6"/>
                </a:solidFill>
                <a:latin typeface="Galano Classic"/>
                <a:cs typeface="Galano Classic"/>
              </a:defRPr>
            </a:lvl1pPr>
          </a:lstStyle>
          <a:p>
            <a:pPr lvl="0"/>
            <a:r>
              <a:rPr lang="en-US"/>
              <a:t>7</a:t>
            </a:r>
          </a:p>
        </p:txBody>
      </p:sp>
    </p:spTree>
    <p:extLst>
      <p:ext uri="{BB962C8B-B14F-4D97-AF65-F5344CB8AC3E}">
        <p14:creationId xmlns:p14="http://schemas.microsoft.com/office/powerpoint/2010/main" val="423078743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tx1">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844607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5_Custom Layout">
  <p:cSld name="15_Custom Layout">
    <p:spTree>
      <p:nvGrpSpPr>
        <p:cNvPr id="1" name="Shape 115"/>
        <p:cNvGrpSpPr/>
        <p:nvPr/>
      </p:nvGrpSpPr>
      <p:grpSpPr>
        <a:xfrm>
          <a:off x="0" y="0"/>
          <a:ext cx="0" cy="0"/>
          <a:chOff x="0" y="0"/>
          <a:chExt cx="0" cy="0"/>
        </a:xfrm>
      </p:grpSpPr>
      <p:sp>
        <p:nvSpPr>
          <p:cNvPr id="116" name="Google Shape;116;p28"/>
          <p:cNvSpPr/>
          <p:nvPr/>
        </p:nvSpPr>
        <p:spPr>
          <a:xfrm>
            <a:off x="7341004" y="0"/>
            <a:ext cx="48509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V v</a:t>
            </a:r>
            <a:endParaRPr sz="1400" b="0" i="0" u="none" strike="noStrike" cap="none">
              <a:solidFill>
                <a:srgbClr val="000000"/>
              </a:solidFill>
              <a:latin typeface="Arial"/>
              <a:ea typeface="Arial"/>
              <a:cs typeface="Arial"/>
              <a:sym typeface="Arial"/>
            </a:endParaRPr>
          </a:p>
        </p:txBody>
      </p:sp>
      <p:pic>
        <p:nvPicPr>
          <p:cNvPr id="117" name="Google Shape;117;p28" descr="MHF Green Ribbon Logo England.eps"/>
          <p:cNvPicPr preferRelativeResize="0"/>
          <p:nvPr/>
        </p:nvPicPr>
        <p:blipFill rotWithShape="1">
          <a:blip r:embed="rId2">
            <a:alphaModFix/>
          </a:blip>
          <a:srcRect/>
          <a:stretch/>
        </p:blipFill>
        <p:spPr>
          <a:xfrm>
            <a:off x="8756025" y="4889730"/>
            <a:ext cx="3250439" cy="2306265"/>
          </a:xfrm>
          <a:prstGeom prst="rect">
            <a:avLst/>
          </a:prstGeom>
          <a:noFill/>
          <a:ln>
            <a:noFill/>
          </a:ln>
        </p:spPr>
      </p:pic>
      <p:sp>
        <p:nvSpPr>
          <p:cNvPr id="118" name="Google Shape;118;p28"/>
          <p:cNvSpPr>
            <a:spLocks noGrp="1"/>
          </p:cNvSpPr>
          <p:nvPr>
            <p:ph type="pic" idx="2"/>
          </p:nvPr>
        </p:nvSpPr>
        <p:spPr>
          <a:xfrm>
            <a:off x="-1" y="0"/>
            <a:ext cx="7341004" cy="6858000"/>
          </a:xfrm>
          <a:prstGeom prst="rect">
            <a:avLst/>
          </a:prstGeom>
          <a:solidFill>
            <a:schemeClr val="dk2"/>
          </a:solidFill>
          <a:ln>
            <a:noFill/>
          </a:ln>
        </p:spPr>
      </p:sp>
      <p:sp>
        <p:nvSpPr>
          <p:cNvPr id="119" name="Google Shape;119;p28"/>
          <p:cNvSpPr txBox="1">
            <a:spLocks noGrp="1"/>
          </p:cNvSpPr>
          <p:nvPr>
            <p:ph type="body" idx="1"/>
          </p:nvPr>
        </p:nvSpPr>
        <p:spPr>
          <a:xfrm>
            <a:off x="7849099" y="280523"/>
            <a:ext cx="3915336" cy="1313211"/>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773"/>
              </a:spcBef>
              <a:spcAft>
                <a:spcPts val="0"/>
              </a:spcAft>
              <a:buClr>
                <a:schemeClr val="dk1"/>
              </a:buClr>
              <a:buSzPts val="3867"/>
              <a:buFont typeface="Arial"/>
              <a:buNone/>
              <a:defRPr sz="3866" b="1" i="0"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0" name="Google Shape;120;p28"/>
          <p:cNvSpPr txBox="1">
            <a:spLocks noGrp="1"/>
          </p:cNvSpPr>
          <p:nvPr>
            <p:ph type="body" idx="3"/>
          </p:nvPr>
        </p:nvSpPr>
        <p:spPr>
          <a:xfrm>
            <a:off x="7849099" y="1593734"/>
            <a:ext cx="3915336" cy="51990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453"/>
              </a:spcBef>
              <a:spcAft>
                <a:spcPts val="0"/>
              </a:spcAft>
              <a:buClr>
                <a:schemeClr val="dk2"/>
              </a:buClr>
              <a:buSzPts val="2267"/>
              <a:buFont typeface="Arial"/>
              <a:buNone/>
              <a:defRPr sz="22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21" name="Google Shape;121;p28"/>
          <p:cNvSpPr txBox="1">
            <a:spLocks noGrp="1"/>
          </p:cNvSpPr>
          <p:nvPr>
            <p:ph type="body" idx="4"/>
          </p:nvPr>
        </p:nvSpPr>
        <p:spPr>
          <a:xfrm>
            <a:off x="7848601" y="2111683"/>
            <a:ext cx="3915833" cy="418356"/>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387"/>
              </a:spcBef>
              <a:spcAft>
                <a:spcPts val="0"/>
              </a:spcAft>
              <a:buClr>
                <a:schemeClr val="dk1"/>
              </a:buClr>
              <a:buSzPts val="1933"/>
              <a:buFont typeface="Arial"/>
              <a:buNone/>
              <a:defRPr sz="1933" b="1" i="0"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accent2">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27960904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accent1">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37979528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accent3">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39080586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7" name="Rectangle 6"/>
          <p:cNvSpPr/>
          <p:nvPr userDrawn="1"/>
        </p:nvSpPr>
        <p:spPr>
          <a:xfrm>
            <a:off x="1070784" y="597647"/>
            <a:ext cx="10050432" cy="5637804"/>
          </a:xfrm>
          <a:prstGeom prst="rect">
            <a:avLst/>
          </a:prstGeom>
          <a:solidFill>
            <a:schemeClr val="accent4">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111119924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accent5">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25913815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10" name="Picture Placeholder 8"/>
          <p:cNvSpPr>
            <a:spLocks noGrp="1"/>
          </p:cNvSpPr>
          <p:nvPr>
            <p:ph type="pic" sz="quarter" idx="10" hasCustomPrompt="1"/>
          </p:nvPr>
        </p:nvSpPr>
        <p:spPr>
          <a:xfrm>
            <a:off x="1" y="-27385"/>
            <a:ext cx="12192000" cy="6885385"/>
          </a:xfrm>
          <a:prstGeom prst="rect">
            <a:avLst/>
          </a:prstGeom>
          <a:solidFill>
            <a:schemeClr val="tx2"/>
          </a:solidFill>
        </p:spPr>
        <p:txBody>
          <a:bodyPr vert="horz"/>
          <a:lstStyle>
            <a:lvl1pPr marL="0" indent="0" algn="l">
              <a:buNone/>
              <a:defRPr sz="1467" b="1" baseline="0">
                <a:solidFill>
                  <a:schemeClr val="bg2"/>
                </a:solidFill>
                <a:latin typeface="Galano Classic"/>
                <a:cs typeface="Galano Classic"/>
              </a:defRPr>
            </a:lvl1pPr>
          </a:lstStyle>
          <a:p>
            <a:r>
              <a:rPr lang="en-US"/>
              <a:t>Click to insert full bleed picture</a:t>
            </a:r>
          </a:p>
        </p:txBody>
      </p:sp>
      <p:sp>
        <p:nvSpPr>
          <p:cNvPr id="4" name="Rectangle 3"/>
          <p:cNvSpPr/>
          <p:nvPr userDrawn="1"/>
        </p:nvSpPr>
        <p:spPr>
          <a:xfrm>
            <a:off x="1070784" y="597647"/>
            <a:ext cx="10050432" cy="5637804"/>
          </a:xfrm>
          <a:prstGeom prst="rect">
            <a:avLst/>
          </a:prstGeom>
          <a:solidFill>
            <a:schemeClr val="accent6">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pic>
        <p:nvPicPr>
          <p:cNvPr id="6" name="Picture 5"/>
          <p:cNvPicPr>
            <a:picLocks noChangeAspect="1"/>
          </p:cNvPicPr>
          <p:nvPr userDrawn="1"/>
        </p:nvPicPr>
        <p:blipFill>
          <a:blip r:embed="rId2"/>
          <a:stretch>
            <a:fillRect/>
          </a:stretch>
        </p:blipFill>
        <p:spPr>
          <a:xfrm>
            <a:off x="8845555" y="5251965"/>
            <a:ext cx="1858957" cy="802468"/>
          </a:xfrm>
          <a:prstGeom prst="rect">
            <a:avLst/>
          </a:prstGeom>
        </p:spPr>
      </p:pic>
      <p:sp>
        <p:nvSpPr>
          <p:cNvPr id="12" name="Text Placeholder 32"/>
          <p:cNvSpPr>
            <a:spLocks noGrp="1"/>
          </p:cNvSpPr>
          <p:nvPr>
            <p:ph type="body" sz="quarter" idx="13" hasCustomPrompt="1"/>
          </p:nvPr>
        </p:nvSpPr>
        <p:spPr>
          <a:xfrm>
            <a:off x="1503681" y="1021609"/>
            <a:ext cx="9014907" cy="1140387"/>
          </a:xfrm>
          <a:prstGeom prst="rect">
            <a:avLst/>
          </a:prstGeom>
        </p:spPr>
        <p:txBody>
          <a:bodyPr vert="horz"/>
          <a:lstStyle>
            <a:lvl1pPr marL="0" indent="0">
              <a:buNone/>
              <a:defRPr sz="5867" b="1" baseline="0">
                <a:solidFill>
                  <a:schemeClr val="bg2"/>
                </a:solidFill>
                <a:latin typeface="Galano Classic"/>
                <a:cs typeface="Galano Classic"/>
              </a:defRPr>
            </a:lvl1pPr>
          </a:lstStyle>
          <a:p>
            <a:pPr lvl="0"/>
            <a:r>
              <a:rPr lang="en-US"/>
              <a:t>Insert chapter heading</a:t>
            </a:r>
          </a:p>
        </p:txBody>
      </p:sp>
      <p:sp>
        <p:nvSpPr>
          <p:cNvPr id="16" name="Text Placeholder 14"/>
          <p:cNvSpPr>
            <a:spLocks noGrp="1"/>
          </p:cNvSpPr>
          <p:nvPr>
            <p:ph type="body" sz="quarter" idx="14" hasCustomPrompt="1"/>
          </p:nvPr>
        </p:nvSpPr>
        <p:spPr>
          <a:xfrm>
            <a:off x="1503681" y="2161997"/>
            <a:ext cx="9014907" cy="786396"/>
          </a:xfrm>
          <a:prstGeom prst="rect">
            <a:avLst/>
          </a:prstGeom>
        </p:spPr>
        <p:txBody>
          <a:bodyPr vert="horz"/>
          <a:lstStyle>
            <a:lvl1pPr marL="0" indent="0">
              <a:buNone/>
              <a:defRPr sz="3733" b="0" baseline="0">
                <a:solidFill>
                  <a:schemeClr val="tx2"/>
                </a:solidFill>
                <a:latin typeface="Galano Classic"/>
                <a:cs typeface="Galano Classic"/>
              </a:defRPr>
            </a:lvl1pPr>
          </a:lstStyle>
          <a:p>
            <a:pPr lvl="0"/>
            <a:r>
              <a:rPr lang="en-GB"/>
              <a:t>Insert chapter sub-heading</a:t>
            </a:r>
            <a:endParaRPr lang="en-US"/>
          </a:p>
        </p:txBody>
      </p:sp>
    </p:spTree>
    <p:extLst>
      <p:ext uri="{BB962C8B-B14F-4D97-AF65-F5344CB8AC3E}">
        <p14:creationId xmlns:p14="http://schemas.microsoft.com/office/powerpoint/2010/main" val="3231940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tx1"/>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3" y="1744889"/>
            <a:ext cx="10345608" cy="4111820"/>
          </a:xfrm>
          <a:prstGeom prst="rect">
            <a:avLst/>
          </a:prstGeom>
        </p:spPr>
        <p:txBody>
          <a:bodyPr vert="horz" numCol="2"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 </a:t>
            </a:r>
            <a:r>
              <a:rPr lang="en-US" err="1"/>
              <a:t>Morbi</a:t>
            </a:r>
            <a:r>
              <a:rPr lang="en-US"/>
              <a:t> </a:t>
            </a:r>
            <a:r>
              <a:rPr lang="en-US" err="1"/>
              <a:t>quis</a:t>
            </a:r>
            <a:r>
              <a:rPr lang="en-US"/>
              <a:t> </a:t>
            </a:r>
            <a:r>
              <a:rPr lang="en-US" err="1"/>
              <a:t>faucibus</a:t>
            </a:r>
            <a:r>
              <a:rPr lang="en-US"/>
              <a:t> </a:t>
            </a:r>
            <a:r>
              <a:rPr lang="en-US" err="1"/>
              <a:t>nunc</a:t>
            </a:r>
            <a:r>
              <a:rPr lang="en-US"/>
              <a:t>. </a:t>
            </a:r>
            <a:r>
              <a:rPr lang="en-US" err="1"/>
              <a:t>Suspendisse</a:t>
            </a:r>
            <a:r>
              <a:rPr lang="en-US"/>
              <a:t> </a:t>
            </a:r>
            <a:r>
              <a:rPr lang="en-US" err="1"/>
              <a:t>nisl</a:t>
            </a:r>
            <a:r>
              <a:rPr lang="en-US"/>
              <a:t> </a:t>
            </a:r>
            <a:r>
              <a:rPr lang="en-US" err="1"/>
              <a:t>risus</a:t>
            </a:r>
            <a:r>
              <a:rPr lang="en-US"/>
              <a:t>, </a:t>
            </a:r>
            <a:r>
              <a:rPr lang="en-US" err="1"/>
              <a:t>fermentum</a:t>
            </a:r>
            <a:r>
              <a:rPr lang="en-US"/>
              <a:t> ac </a:t>
            </a:r>
            <a:r>
              <a:rPr lang="en-US" err="1"/>
              <a:t>eleifend</a:t>
            </a:r>
            <a:r>
              <a:rPr lang="en-US"/>
              <a:t> non, </a:t>
            </a:r>
            <a:r>
              <a:rPr lang="en-US" err="1"/>
              <a:t>sagittis</a:t>
            </a:r>
            <a:r>
              <a:rPr lang="en-US"/>
              <a:t> et mi. </a:t>
            </a:r>
            <a:r>
              <a:rPr lang="en-US" err="1"/>
              <a:t>Suspendisse</a:t>
            </a:r>
            <a:r>
              <a:rPr lang="en-US"/>
              <a:t> </a:t>
            </a:r>
            <a:r>
              <a:rPr lang="en-US" err="1"/>
              <a:t>potenti</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a:t>
            </a:r>
          </a:p>
        </p:txBody>
      </p:sp>
      <p:sp>
        <p:nvSpPr>
          <p:cNvPr id="21"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tx1"/>
                </a:solidFill>
                <a:latin typeface="Galano Classic"/>
                <a:cs typeface="Galano Classic"/>
              </a:defRPr>
            </a:lvl1pPr>
          </a:lstStyle>
          <a:p>
            <a:r>
              <a:rPr lang="en-US"/>
              <a:t>Click to insert headline text</a:t>
            </a:r>
          </a:p>
          <a:p>
            <a:endParaRPr lang="en-US"/>
          </a:p>
        </p:txBody>
      </p:sp>
    </p:spTree>
    <p:extLst>
      <p:ext uri="{BB962C8B-B14F-4D97-AF65-F5344CB8AC3E}">
        <p14:creationId xmlns:p14="http://schemas.microsoft.com/office/powerpoint/2010/main" val="32094564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numCol="1"/>
          <a:lstStyle>
            <a:lvl1pPr marL="0" indent="0">
              <a:buNone/>
              <a:defRPr sz="1600" b="1" baseline="0">
                <a:solidFill>
                  <a:srgbClr val="0089A5"/>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4" y="4313002"/>
            <a:ext cx="4993193"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a:t>
            </a:r>
          </a:p>
        </p:txBody>
      </p:sp>
      <p:sp>
        <p:nvSpPr>
          <p:cNvPr id="8" name="Text Placeholder 15"/>
          <p:cNvSpPr>
            <a:spLocks noGrp="1"/>
          </p:cNvSpPr>
          <p:nvPr>
            <p:ph type="body" sz="quarter" idx="14" hasCustomPrompt="1"/>
          </p:nvPr>
        </p:nvSpPr>
        <p:spPr>
          <a:xfrm>
            <a:off x="919244" y="3965219"/>
            <a:ext cx="4993193" cy="387641"/>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2"/>
                </a:solidFill>
                <a:latin typeface="Galano Classic"/>
                <a:cs typeface="Galano Classic"/>
              </a:defRPr>
            </a:lvl1pPr>
          </a:lstStyle>
          <a:p>
            <a:r>
              <a:rPr lang="en-US"/>
              <a:t>Click to insert column heading</a:t>
            </a:r>
          </a:p>
          <a:p>
            <a:endParaRPr lang="en-US"/>
          </a:p>
        </p:txBody>
      </p:sp>
      <p:sp>
        <p:nvSpPr>
          <p:cNvPr id="71" name="Picture Placeholder 13"/>
          <p:cNvSpPr>
            <a:spLocks noGrp="1"/>
          </p:cNvSpPr>
          <p:nvPr>
            <p:ph type="pic" sz="quarter" idx="11" hasCustomPrompt="1"/>
          </p:nvPr>
        </p:nvSpPr>
        <p:spPr>
          <a:xfrm>
            <a:off x="1062246" y="1826382"/>
            <a:ext cx="4850191"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numCol="1"/>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72" name="Picture Placeholder 13"/>
          <p:cNvSpPr>
            <a:spLocks noGrp="1"/>
          </p:cNvSpPr>
          <p:nvPr>
            <p:ph type="pic" sz="quarter" idx="15" hasCustomPrompt="1"/>
          </p:nvPr>
        </p:nvSpPr>
        <p:spPr>
          <a:xfrm>
            <a:off x="6288022" y="1826382"/>
            <a:ext cx="4850191"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numCol="1"/>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75" name="Text Placeholder 15"/>
          <p:cNvSpPr>
            <a:spLocks noGrp="1"/>
          </p:cNvSpPr>
          <p:nvPr>
            <p:ph type="body" sz="quarter" idx="16" hasCustomPrompt="1"/>
          </p:nvPr>
        </p:nvSpPr>
        <p:spPr>
          <a:xfrm>
            <a:off x="6145020" y="4313002"/>
            <a:ext cx="4993193"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a:t>
            </a:r>
          </a:p>
        </p:txBody>
      </p:sp>
      <p:sp>
        <p:nvSpPr>
          <p:cNvPr id="76" name="Text Placeholder 15"/>
          <p:cNvSpPr>
            <a:spLocks noGrp="1"/>
          </p:cNvSpPr>
          <p:nvPr>
            <p:ph type="body" sz="quarter" idx="17" hasCustomPrompt="1"/>
          </p:nvPr>
        </p:nvSpPr>
        <p:spPr>
          <a:xfrm>
            <a:off x="6145020" y="3965219"/>
            <a:ext cx="4993193" cy="387641"/>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2"/>
                </a:solidFill>
                <a:latin typeface="Galano Classic"/>
                <a:cs typeface="Galano Classic"/>
              </a:defRPr>
            </a:lvl1pPr>
          </a:lstStyle>
          <a:p>
            <a:r>
              <a:rPr lang="en-US"/>
              <a:t>Click to insert column heading</a:t>
            </a:r>
          </a:p>
          <a:p>
            <a:endParaRPr lang="en-US"/>
          </a:p>
        </p:txBody>
      </p:sp>
      <p:sp>
        <p:nvSpPr>
          <p:cNvPr id="77"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2"/>
                </a:solidFill>
                <a:latin typeface="Galano Classic"/>
                <a:cs typeface="Galano Classic"/>
              </a:defRPr>
            </a:lvl1pPr>
          </a:lstStyle>
          <a:p>
            <a:r>
              <a:rPr lang="en-US"/>
              <a:t>Click to insert headline text</a:t>
            </a:r>
          </a:p>
          <a:p>
            <a:endParaRPr lang="en-US"/>
          </a:p>
        </p:txBody>
      </p:sp>
    </p:spTree>
    <p:extLst>
      <p:ext uri="{BB962C8B-B14F-4D97-AF65-F5344CB8AC3E}">
        <p14:creationId xmlns:p14="http://schemas.microsoft.com/office/powerpoint/2010/main" val="8476370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1"/>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3" y="4313002"/>
            <a:ext cx="3304728"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a:t>
            </a:r>
          </a:p>
        </p:txBody>
      </p:sp>
      <p:sp>
        <p:nvSpPr>
          <p:cNvPr id="10" name="Picture Placeholder 13"/>
          <p:cNvSpPr>
            <a:spLocks noGrp="1"/>
          </p:cNvSpPr>
          <p:nvPr>
            <p:ph type="pic" sz="quarter" idx="17" hasCustomPrompt="1"/>
          </p:nvPr>
        </p:nvSpPr>
        <p:spPr>
          <a:xfrm>
            <a:off x="7988550" y="1826382"/>
            <a:ext cx="3165273"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8" name="Picture Placeholder 13"/>
          <p:cNvSpPr>
            <a:spLocks noGrp="1"/>
          </p:cNvSpPr>
          <p:nvPr>
            <p:ph type="pic" sz="quarter" idx="18" hasCustomPrompt="1"/>
          </p:nvPr>
        </p:nvSpPr>
        <p:spPr>
          <a:xfrm>
            <a:off x="1062246" y="1826382"/>
            <a:ext cx="3165273"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9" name="Picture Placeholder 13"/>
          <p:cNvSpPr>
            <a:spLocks noGrp="1"/>
          </p:cNvSpPr>
          <p:nvPr>
            <p:ph type="pic" sz="quarter" idx="19" hasCustomPrompt="1"/>
          </p:nvPr>
        </p:nvSpPr>
        <p:spPr>
          <a:xfrm>
            <a:off x="4525398" y="1826382"/>
            <a:ext cx="3165273"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24" name="Text Placeholder 15"/>
          <p:cNvSpPr>
            <a:spLocks noGrp="1"/>
          </p:cNvSpPr>
          <p:nvPr>
            <p:ph type="body" sz="quarter" idx="23" hasCustomPrompt="1"/>
          </p:nvPr>
        </p:nvSpPr>
        <p:spPr>
          <a:xfrm>
            <a:off x="919243" y="3965219"/>
            <a:ext cx="3304728" cy="387641"/>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1"/>
                </a:solidFill>
                <a:latin typeface="Galano Classic"/>
                <a:cs typeface="Galano Classic"/>
              </a:defRPr>
            </a:lvl1pPr>
          </a:lstStyle>
          <a:p>
            <a:r>
              <a:rPr lang="en-US"/>
              <a:t>Click to insert column heading</a:t>
            </a:r>
          </a:p>
          <a:p>
            <a:endParaRPr lang="en-US"/>
          </a:p>
        </p:txBody>
      </p:sp>
      <p:sp>
        <p:nvSpPr>
          <p:cNvPr id="29" name="Text Placeholder 15"/>
          <p:cNvSpPr>
            <a:spLocks noGrp="1"/>
          </p:cNvSpPr>
          <p:nvPr>
            <p:ph type="body" sz="quarter" idx="24" hasCustomPrompt="1"/>
          </p:nvPr>
        </p:nvSpPr>
        <p:spPr>
          <a:xfrm>
            <a:off x="4385943" y="4313002"/>
            <a:ext cx="3304728"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a:t>
            </a:r>
          </a:p>
        </p:txBody>
      </p:sp>
      <p:sp>
        <p:nvSpPr>
          <p:cNvPr id="30" name="Text Placeholder 15"/>
          <p:cNvSpPr>
            <a:spLocks noGrp="1"/>
          </p:cNvSpPr>
          <p:nvPr>
            <p:ph type="body" sz="quarter" idx="25" hasCustomPrompt="1"/>
          </p:nvPr>
        </p:nvSpPr>
        <p:spPr>
          <a:xfrm>
            <a:off x="4385943" y="3965219"/>
            <a:ext cx="3304728" cy="387641"/>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1"/>
                </a:solidFill>
                <a:latin typeface="Galano Classic"/>
                <a:cs typeface="Galano Classic"/>
              </a:defRPr>
            </a:lvl1pPr>
          </a:lstStyle>
          <a:p>
            <a:r>
              <a:rPr lang="en-US"/>
              <a:t>Click to insert column heading</a:t>
            </a:r>
          </a:p>
          <a:p>
            <a:endParaRPr lang="en-US"/>
          </a:p>
        </p:txBody>
      </p:sp>
      <p:sp>
        <p:nvSpPr>
          <p:cNvPr id="31" name="Text Placeholder 15"/>
          <p:cNvSpPr>
            <a:spLocks noGrp="1"/>
          </p:cNvSpPr>
          <p:nvPr>
            <p:ph type="body" sz="quarter" idx="26" hasCustomPrompt="1"/>
          </p:nvPr>
        </p:nvSpPr>
        <p:spPr>
          <a:xfrm>
            <a:off x="7849095" y="4313002"/>
            <a:ext cx="3304728"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a:t>
            </a:r>
          </a:p>
        </p:txBody>
      </p:sp>
      <p:sp>
        <p:nvSpPr>
          <p:cNvPr id="32" name="Text Placeholder 15"/>
          <p:cNvSpPr>
            <a:spLocks noGrp="1"/>
          </p:cNvSpPr>
          <p:nvPr>
            <p:ph type="body" sz="quarter" idx="27" hasCustomPrompt="1"/>
          </p:nvPr>
        </p:nvSpPr>
        <p:spPr>
          <a:xfrm>
            <a:off x="7849095" y="3965219"/>
            <a:ext cx="3304728" cy="387641"/>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1"/>
                </a:solidFill>
                <a:latin typeface="Galano Classic"/>
                <a:cs typeface="Galano Classic"/>
              </a:defRPr>
            </a:lvl1pPr>
          </a:lstStyle>
          <a:p>
            <a:r>
              <a:rPr lang="en-US"/>
              <a:t>Click to insert column heading</a:t>
            </a:r>
          </a:p>
          <a:p>
            <a:endParaRPr lang="en-US"/>
          </a:p>
        </p:txBody>
      </p:sp>
      <p:sp>
        <p:nvSpPr>
          <p:cNvPr id="34"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1"/>
                </a:solidFill>
                <a:latin typeface="Galano Classic"/>
                <a:cs typeface="Galano Classic"/>
              </a:defRPr>
            </a:lvl1pPr>
          </a:lstStyle>
          <a:p>
            <a:r>
              <a:rPr lang="en-US"/>
              <a:t>Click to insert headline text</a:t>
            </a:r>
          </a:p>
          <a:p>
            <a:endParaRPr lang="en-US"/>
          </a:p>
        </p:txBody>
      </p:sp>
    </p:spTree>
    <p:extLst>
      <p:ext uri="{BB962C8B-B14F-4D97-AF65-F5344CB8AC3E}">
        <p14:creationId xmlns:p14="http://schemas.microsoft.com/office/powerpoint/2010/main" val="10984185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3"/>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3" y="4313002"/>
            <a:ext cx="2421767"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a:t>
            </a:r>
          </a:p>
        </p:txBody>
      </p:sp>
      <p:sp>
        <p:nvSpPr>
          <p:cNvPr id="10" name="Picture Placeholder 13"/>
          <p:cNvSpPr>
            <a:spLocks noGrp="1"/>
          </p:cNvSpPr>
          <p:nvPr>
            <p:ph type="pic" sz="quarter" idx="17" hasCustomPrompt="1"/>
          </p:nvPr>
        </p:nvSpPr>
        <p:spPr>
          <a:xfrm>
            <a:off x="8875059" y="1826382"/>
            <a:ext cx="2278764"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24" name="Text Placeholder 15"/>
          <p:cNvSpPr>
            <a:spLocks noGrp="1"/>
          </p:cNvSpPr>
          <p:nvPr>
            <p:ph type="body" sz="quarter" idx="23" hasCustomPrompt="1"/>
          </p:nvPr>
        </p:nvSpPr>
        <p:spPr>
          <a:xfrm>
            <a:off x="919243" y="3965219"/>
            <a:ext cx="2421767" cy="347783"/>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3"/>
                </a:solidFill>
                <a:latin typeface="Galano Classic"/>
                <a:cs typeface="Galano Classic"/>
              </a:defRPr>
            </a:lvl1pPr>
          </a:lstStyle>
          <a:p>
            <a:r>
              <a:rPr lang="en-US"/>
              <a:t>Column heading</a:t>
            </a:r>
          </a:p>
          <a:p>
            <a:endParaRPr lang="en-US"/>
          </a:p>
        </p:txBody>
      </p:sp>
      <p:sp>
        <p:nvSpPr>
          <p:cNvPr id="15" name="Picture Placeholder 13"/>
          <p:cNvSpPr>
            <a:spLocks noGrp="1"/>
          </p:cNvSpPr>
          <p:nvPr>
            <p:ph type="pic" sz="quarter" idx="24" hasCustomPrompt="1"/>
          </p:nvPr>
        </p:nvSpPr>
        <p:spPr>
          <a:xfrm>
            <a:off x="1062246" y="1826382"/>
            <a:ext cx="2278764"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6" name="Picture Placeholder 13"/>
          <p:cNvSpPr>
            <a:spLocks noGrp="1"/>
          </p:cNvSpPr>
          <p:nvPr>
            <p:ph type="pic" sz="quarter" idx="25" hasCustomPrompt="1"/>
          </p:nvPr>
        </p:nvSpPr>
        <p:spPr>
          <a:xfrm>
            <a:off x="3666517" y="1826382"/>
            <a:ext cx="2278764"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7" name="Picture Placeholder 13"/>
          <p:cNvSpPr>
            <a:spLocks noGrp="1"/>
          </p:cNvSpPr>
          <p:nvPr>
            <p:ph type="pic" sz="quarter" idx="26" hasCustomPrompt="1"/>
          </p:nvPr>
        </p:nvSpPr>
        <p:spPr>
          <a:xfrm>
            <a:off x="6270787" y="1826382"/>
            <a:ext cx="2278764" cy="194733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26" name="Text Placeholder 15"/>
          <p:cNvSpPr>
            <a:spLocks noGrp="1"/>
          </p:cNvSpPr>
          <p:nvPr>
            <p:ph type="body" sz="quarter" idx="27" hasCustomPrompt="1"/>
          </p:nvPr>
        </p:nvSpPr>
        <p:spPr>
          <a:xfrm>
            <a:off x="3523514" y="4313002"/>
            <a:ext cx="2421767"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a:t>
            </a:r>
          </a:p>
        </p:txBody>
      </p:sp>
      <p:sp>
        <p:nvSpPr>
          <p:cNvPr id="28" name="Text Placeholder 15"/>
          <p:cNvSpPr>
            <a:spLocks noGrp="1"/>
          </p:cNvSpPr>
          <p:nvPr>
            <p:ph type="body" sz="quarter" idx="28" hasCustomPrompt="1"/>
          </p:nvPr>
        </p:nvSpPr>
        <p:spPr>
          <a:xfrm>
            <a:off x="3523514" y="3965219"/>
            <a:ext cx="2421767" cy="347783"/>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3"/>
                </a:solidFill>
                <a:latin typeface="Galano Classic"/>
                <a:cs typeface="Galano Classic"/>
              </a:defRPr>
            </a:lvl1pPr>
          </a:lstStyle>
          <a:p>
            <a:r>
              <a:rPr lang="en-US"/>
              <a:t>Column heading</a:t>
            </a:r>
          </a:p>
          <a:p>
            <a:endParaRPr lang="en-US"/>
          </a:p>
        </p:txBody>
      </p:sp>
      <p:sp>
        <p:nvSpPr>
          <p:cNvPr id="29" name="Text Placeholder 15"/>
          <p:cNvSpPr>
            <a:spLocks noGrp="1"/>
          </p:cNvSpPr>
          <p:nvPr>
            <p:ph type="body" sz="quarter" idx="29" hasCustomPrompt="1"/>
          </p:nvPr>
        </p:nvSpPr>
        <p:spPr>
          <a:xfrm>
            <a:off x="6127785" y="4313002"/>
            <a:ext cx="2421767"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a:t>
            </a:r>
          </a:p>
        </p:txBody>
      </p:sp>
      <p:sp>
        <p:nvSpPr>
          <p:cNvPr id="30" name="Text Placeholder 15"/>
          <p:cNvSpPr>
            <a:spLocks noGrp="1"/>
          </p:cNvSpPr>
          <p:nvPr>
            <p:ph type="body" sz="quarter" idx="30" hasCustomPrompt="1"/>
          </p:nvPr>
        </p:nvSpPr>
        <p:spPr>
          <a:xfrm>
            <a:off x="6127785" y="3965219"/>
            <a:ext cx="2421767" cy="347783"/>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3"/>
                </a:solidFill>
                <a:latin typeface="Galano Classic"/>
                <a:cs typeface="Galano Classic"/>
              </a:defRPr>
            </a:lvl1pPr>
          </a:lstStyle>
          <a:p>
            <a:r>
              <a:rPr lang="en-US"/>
              <a:t>Column heading</a:t>
            </a:r>
          </a:p>
          <a:p>
            <a:endParaRPr lang="en-US"/>
          </a:p>
        </p:txBody>
      </p:sp>
      <p:sp>
        <p:nvSpPr>
          <p:cNvPr id="31" name="Text Placeholder 15"/>
          <p:cNvSpPr>
            <a:spLocks noGrp="1"/>
          </p:cNvSpPr>
          <p:nvPr>
            <p:ph type="body" sz="quarter" idx="31" hasCustomPrompt="1"/>
          </p:nvPr>
        </p:nvSpPr>
        <p:spPr>
          <a:xfrm>
            <a:off x="8732057" y="4313002"/>
            <a:ext cx="2421767" cy="155390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a:t>
            </a:r>
          </a:p>
        </p:txBody>
      </p:sp>
      <p:sp>
        <p:nvSpPr>
          <p:cNvPr id="32" name="Text Placeholder 15"/>
          <p:cNvSpPr>
            <a:spLocks noGrp="1"/>
          </p:cNvSpPr>
          <p:nvPr>
            <p:ph type="body" sz="quarter" idx="32" hasCustomPrompt="1"/>
          </p:nvPr>
        </p:nvSpPr>
        <p:spPr>
          <a:xfrm>
            <a:off x="8732057" y="3965219"/>
            <a:ext cx="2421767" cy="347783"/>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1" baseline="0">
                <a:solidFill>
                  <a:schemeClr val="accent3"/>
                </a:solidFill>
                <a:latin typeface="Galano Classic"/>
                <a:cs typeface="Galano Classic"/>
              </a:defRPr>
            </a:lvl1pPr>
          </a:lstStyle>
          <a:p>
            <a:r>
              <a:rPr lang="en-US"/>
              <a:t>Column heading</a:t>
            </a:r>
          </a:p>
          <a:p>
            <a:endParaRPr lang="en-US"/>
          </a:p>
        </p:txBody>
      </p:sp>
      <p:sp>
        <p:nvSpPr>
          <p:cNvPr id="34"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3"/>
                </a:solidFill>
                <a:latin typeface="Galano Classic"/>
                <a:cs typeface="Galano Classic"/>
              </a:defRPr>
            </a:lvl1pPr>
          </a:lstStyle>
          <a:p>
            <a:r>
              <a:rPr lang="en-US"/>
              <a:t>Click to insert headline text</a:t>
            </a:r>
          </a:p>
          <a:p>
            <a:endParaRPr lang="en-US"/>
          </a:p>
        </p:txBody>
      </p:sp>
    </p:spTree>
    <p:extLst>
      <p:ext uri="{BB962C8B-B14F-4D97-AF65-F5344CB8AC3E}">
        <p14:creationId xmlns:p14="http://schemas.microsoft.com/office/powerpoint/2010/main" val="40833458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2"/>
        <p:cNvGrpSpPr/>
        <p:nvPr/>
      </p:nvGrpSpPr>
      <p:grpSpPr>
        <a:xfrm>
          <a:off x="0" y="0"/>
          <a:ext cx="0" cy="0"/>
          <a:chOff x="0" y="0"/>
          <a:chExt cx="0" cy="0"/>
        </a:xfrm>
      </p:grpSpPr>
      <p:sp>
        <p:nvSpPr>
          <p:cNvPr id="123" name="Google Shape;123;p29"/>
          <p:cNvSpPr txBox="1"/>
          <p:nvPr/>
        </p:nvSpPr>
        <p:spPr>
          <a:xfrm>
            <a:off x="942092" y="918445"/>
            <a:ext cx="9714619" cy="6874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866"/>
              <a:buFont typeface="Arial"/>
              <a:buNone/>
            </a:pPr>
            <a:r>
              <a:rPr lang="en-US" sz="3866" b="1" i="0" u="none" strike="noStrike" cap="none">
                <a:solidFill>
                  <a:schemeClr val="dk1"/>
                </a:solidFill>
                <a:latin typeface="Arial"/>
                <a:ea typeface="Arial"/>
                <a:cs typeface="Arial"/>
                <a:sym typeface="Arial"/>
              </a:rPr>
              <a:t>Contents</a:t>
            </a:r>
            <a:endParaRPr sz="1400" b="0" i="0" u="none" strike="noStrike" cap="none">
              <a:solidFill>
                <a:srgbClr val="000000"/>
              </a:solidFill>
              <a:latin typeface="Arial"/>
              <a:ea typeface="Arial"/>
              <a:cs typeface="Arial"/>
              <a:sym typeface="Arial"/>
            </a:endParaRPr>
          </a:p>
        </p:txBody>
      </p:sp>
      <p:pic>
        <p:nvPicPr>
          <p:cNvPr id="124" name="Google Shape;124;p29"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125" name="Google Shape;125;p29"/>
          <p:cNvSpPr/>
          <p:nvPr/>
        </p:nvSpPr>
        <p:spPr>
          <a:xfrm>
            <a:off x="2174137" y="2151560"/>
            <a:ext cx="584969"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26" name="Google Shape;126;p29"/>
          <p:cNvSpPr/>
          <p:nvPr/>
        </p:nvSpPr>
        <p:spPr>
          <a:xfrm>
            <a:off x="2174137" y="3136298"/>
            <a:ext cx="584969"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27" name="Google Shape;127;p29"/>
          <p:cNvSpPr/>
          <p:nvPr/>
        </p:nvSpPr>
        <p:spPr>
          <a:xfrm>
            <a:off x="2174137" y="4121037"/>
            <a:ext cx="584969"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28" name="Google Shape;128;p29"/>
          <p:cNvSpPr/>
          <p:nvPr/>
        </p:nvSpPr>
        <p:spPr>
          <a:xfrm>
            <a:off x="2174137" y="5105774"/>
            <a:ext cx="584969"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29" name="Google Shape;129;p29"/>
          <p:cNvSpPr txBox="1">
            <a:spLocks noGrp="1"/>
          </p:cNvSpPr>
          <p:nvPr>
            <p:ph type="body" idx="1"/>
          </p:nvPr>
        </p:nvSpPr>
        <p:spPr>
          <a:xfrm>
            <a:off x="2149025" y="2209809"/>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0" name="Google Shape;130;p29"/>
          <p:cNvSpPr txBox="1">
            <a:spLocks noGrp="1"/>
          </p:cNvSpPr>
          <p:nvPr>
            <p:ph type="body" idx="2"/>
          </p:nvPr>
        </p:nvSpPr>
        <p:spPr>
          <a:xfrm>
            <a:off x="2830553" y="2219984"/>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1" name="Google Shape;131;p29"/>
          <p:cNvSpPr txBox="1">
            <a:spLocks noGrp="1"/>
          </p:cNvSpPr>
          <p:nvPr>
            <p:ph type="body" idx="3"/>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2" name="Google Shape;132;p29"/>
          <p:cNvSpPr txBox="1">
            <a:spLocks noGrp="1"/>
          </p:cNvSpPr>
          <p:nvPr>
            <p:ph type="body" idx="4"/>
          </p:nvPr>
        </p:nvSpPr>
        <p:spPr>
          <a:xfrm>
            <a:off x="2830553" y="5182320"/>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3" name="Google Shape;133;p29"/>
          <p:cNvSpPr txBox="1">
            <a:spLocks noGrp="1"/>
          </p:cNvSpPr>
          <p:nvPr>
            <p:ph type="body" idx="5"/>
          </p:nvPr>
        </p:nvSpPr>
        <p:spPr>
          <a:xfrm>
            <a:off x="2830553" y="4194875"/>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4" name="Google Shape;134;p29"/>
          <p:cNvSpPr txBox="1">
            <a:spLocks noGrp="1"/>
          </p:cNvSpPr>
          <p:nvPr>
            <p:ph type="body" idx="6"/>
          </p:nvPr>
        </p:nvSpPr>
        <p:spPr>
          <a:xfrm>
            <a:off x="2830553" y="3207430"/>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5" name="Google Shape;135;p29"/>
          <p:cNvSpPr txBox="1">
            <a:spLocks noGrp="1"/>
          </p:cNvSpPr>
          <p:nvPr>
            <p:ph type="body" idx="7"/>
          </p:nvPr>
        </p:nvSpPr>
        <p:spPr>
          <a:xfrm>
            <a:off x="2149025" y="5177115"/>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6" name="Google Shape;136;p29"/>
          <p:cNvSpPr txBox="1">
            <a:spLocks noGrp="1"/>
          </p:cNvSpPr>
          <p:nvPr>
            <p:ph type="body" idx="8"/>
          </p:nvPr>
        </p:nvSpPr>
        <p:spPr>
          <a:xfrm>
            <a:off x="2149025" y="4188012"/>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7" name="Google Shape;137;p29"/>
          <p:cNvSpPr txBox="1">
            <a:spLocks noGrp="1"/>
          </p:cNvSpPr>
          <p:nvPr>
            <p:ph type="body" idx="9"/>
          </p:nvPr>
        </p:nvSpPr>
        <p:spPr>
          <a:xfrm>
            <a:off x="2149025" y="3198911"/>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38" name="Google Shape;138;p29"/>
          <p:cNvSpPr/>
          <p:nvPr/>
        </p:nvSpPr>
        <p:spPr>
          <a:xfrm>
            <a:off x="6132616" y="2151560"/>
            <a:ext cx="584971"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39" name="Google Shape;139;p29"/>
          <p:cNvSpPr/>
          <p:nvPr/>
        </p:nvSpPr>
        <p:spPr>
          <a:xfrm>
            <a:off x="6132616" y="3136298"/>
            <a:ext cx="584971"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40" name="Google Shape;140;p29"/>
          <p:cNvSpPr/>
          <p:nvPr/>
        </p:nvSpPr>
        <p:spPr>
          <a:xfrm>
            <a:off x="6132616" y="4121037"/>
            <a:ext cx="584971"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41" name="Google Shape;141;p29"/>
          <p:cNvSpPr/>
          <p:nvPr/>
        </p:nvSpPr>
        <p:spPr>
          <a:xfrm>
            <a:off x="6132616" y="5105774"/>
            <a:ext cx="584971" cy="584969"/>
          </a:xfrm>
          <a:prstGeom prst="ellipse">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1"/>
              </a:solidFill>
              <a:latin typeface="Arial"/>
              <a:ea typeface="Arial"/>
              <a:cs typeface="Arial"/>
              <a:sym typeface="Arial"/>
            </a:endParaRPr>
          </a:p>
        </p:txBody>
      </p:sp>
      <p:sp>
        <p:nvSpPr>
          <p:cNvPr id="142" name="Google Shape;142;p29"/>
          <p:cNvSpPr txBox="1">
            <a:spLocks noGrp="1"/>
          </p:cNvSpPr>
          <p:nvPr>
            <p:ph type="body" idx="13"/>
          </p:nvPr>
        </p:nvSpPr>
        <p:spPr>
          <a:xfrm>
            <a:off x="6107506" y="2209809"/>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3" name="Google Shape;143;p29"/>
          <p:cNvSpPr txBox="1">
            <a:spLocks noGrp="1"/>
          </p:cNvSpPr>
          <p:nvPr>
            <p:ph type="body" idx="14"/>
          </p:nvPr>
        </p:nvSpPr>
        <p:spPr>
          <a:xfrm>
            <a:off x="6789035" y="2219984"/>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4" name="Google Shape;144;p29"/>
          <p:cNvSpPr txBox="1">
            <a:spLocks noGrp="1"/>
          </p:cNvSpPr>
          <p:nvPr>
            <p:ph type="body" idx="15"/>
          </p:nvPr>
        </p:nvSpPr>
        <p:spPr>
          <a:xfrm>
            <a:off x="6789035" y="5182320"/>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5" name="Google Shape;145;p29"/>
          <p:cNvSpPr txBox="1">
            <a:spLocks noGrp="1"/>
          </p:cNvSpPr>
          <p:nvPr>
            <p:ph type="body" idx="16"/>
          </p:nvPr>
        </p:nvSpPr>
        <p:spPr>
          <a:xfrm>
            <a:off x="6789035" y="4194875"/>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6" name="Google Shape;146;p29"/>
          <p:cNvSpPr txBox="1">
            <a:spLocks noGrp="1"/>
          </p:cNvSpPr>
          <p:nvPr>
            <p:ph type="body" idx="17"/>
          </p:nvPr>
        </p:nvSpPr>
        <p:spPr>
          <a:xfrm>
            <a:off x="6789035" y="3207430"/>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73"/>
              </a:spcBef>
              <a:spcAft>
                <a:spcPts val="0"/>
              </a:spcAft>
              <a:buClr>
                <a:schemeClr val="dk2"/>
              </a:buClr>
              <a:buSzPts val="1867"/>
              <a:buFont typeface="Arial"/>
              <a:buNone/>
              <a:defRPr sz="1867" b="0" i="0" u="none" strike="noStrike" cap="none">
                <a:solidFill>
                  <a:schemeClr val="dk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7" name="Google Shape;147;p29"/>
          <p:cNvSpPr txBox="1">
            <a:spLocks noGrp="1"/>
          </p:cNvSpPr>
          <p:nvPr>
            <p:ph type="body" idx="18"/>
          </p:nvPr>
        </p:nvSpPr>
        <p:spPr>
          <a:xfrm>
            <a:off x="6107506" y="5177115"/>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8" name="Google Shape;148;p29"/>
          <p:cNvSpPr txBox="1">
            <a:spLocks noGrp="1"/>
          </p:cNvSpPr>
          <p:nvPr>
            <p:ph type="body" idx="19"/>
          </p:nvPr>
        </p:nvSpPr>
        <p:spPr>
          <a:xfrm>
            <a:off x="6107506" y="4188012"/>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49" name="Google Shape;149;p29"/>
          <p:cNvSpPr txBox="1">
            <a:spLocks noGrp="1"/>
          </p:cNvSpPr>
          <p:nvPr>
            <p:ph type="body" idx="20"/>
          </p:nvPr>
        </p:nvSpPr>
        <p:spPr>
          <a:xfrm>
            <a:off x="6107506" y="3198911"/>
            <a:ext cx="630004" cy="399179"/>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427"/>
              </a:spcBef>
              <a:spcAft>
                <a:spcPts val="0"/>
              </a:spcAft>
              <a:buClr>
                <a:schemeClr val="lt1"/>
              </a:buClr>
              <a:buSzPts val="2133"/>
              <a:buFont typeface="Arial"/>
              <a:buNone/>
              <a:defRPr sz="2133" b="1" i="0" u="none" strike="noStrike" cap="none">
                <a:solidFill>
                  <a:schemeClr val="l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3" name="Rectangle 2"/>
          <p:cNvSpPr/>
          <p:nvPr userDrawn="1"/>
        </p:nvSpPr>
        <p:spPr>
          <a:xfrm>
            <a:off x="0" y="0"/>
            <a:ext cx="6978952" cy="6858000"/>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a:p>
        </p:txBody>
      </p:sp>
      <p:sp>
        <p:nvSpPr>
          <p:cNvPr id="8" name="Picture Placeholder 13"/>
          <p:cNvSpPr>
            <a:spLocks noGrp="1"/>
          </p:cNvSpPr>
          <p:nvPr>
            <p:ph type="pic" sz="quarter" idx="17" hasCustomPrompt="1"/>
          </p:nvPr>
        </p:nvSpPr>
        <p:spPr>
          <a:xfrm>
            <a:off x="6978953" y="0"/>
            <a:ext cx="5213048" cy="6858000"/>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pic>
        <p:nvPicPr>
          <p:cNvPr id="9" name="Picture 8"/>
          <p:cNvPicPr>
            <a:picLocks noChangeAspect="1"/>
          </p:cNvPicPr>
          <p:nvPr userDrawn="1"/>
        </p:nvPicPr>
        <p:blipFill>
          <a:blip r:embed="rId2"/>
          <a:stretch>
            <a:fillRect/>
          </a:stretch>
        </p:blipFill>
        <p:spPr>
          <a:xfrm>
            <a:off x="10481117" y="314521"/>
            <a:ext cx="1334332" cy="576000"/>
          </a:xfrm>
          <a:prstGeom prst="rect">
            <a:avLst/>
          </a:prstGeom>
        </p:spPr>
      </p:pic>
      <p:sp>
        <p:nvSpPr>
          <p:cNvPr id="10"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13" name="Text Placeholder 15"/>
          <p:cNvSpPr>
            <a:spLocks noGrp="1"/>
          </p:cNvSpPr>
          <p:nvPr>
            <p:ph type="body" sz="quarter" idx="13" hasCustomPrompt="1"/>
          </p:nvPr>
        </p:nvSpPr>
        <p:spPr>
          <a:xfrm>
            <a:off x="919243" y="1744889"/>
            <a:ext cx="5112685"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bg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14" name="Text Placeholder 15"/>
          <p:cNvSpPr>
            <a:spLocks noGrp="1"/>
          </p:cNvSpPr>
          <p:nvPr>
            <p:ph type="body" sz="quarter" idx="33" hasCustomPrompt="1"/>
          </p:nvPr>
        </p:nvSpPr>
        <p:spPr>
          <a:xfrm>
            <a:off x="879397" y="908484"/>
            <a:ext cx="5152532"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bg1"/>
                </a:solidFill>
                <a:latin typeface="Galano Classic"/>
                <a:cs typeface="Galano Classic"/>
              </a:defRPr>
            </a:lvl1pPr>
          </a:lstStyle>
          <a:p>
            <a:r>
              <a:rPr lang="en-US"/>
              <a:t>Click to insert headline</a:t>
            </a:r>
          </a:p>
        </p:txBody>
      </p:sp>
    </p:spTree>
    <p:extLst>
      <p:ext uri="{BB962C8B-B14F-4D97-AF65-F5344CB8AC3E}">
        <p14:creationId xmlns:p14="http://schemas.microsoft.com/office/powerpoint/2010/main" val="41996135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3" name="Rectangle 2"/>
          <p:cNvSpPr/>
          <p:nvPr userDrawn="1"/>
        </p:nvSpPr>
        <p:spPr>
          <a:xfrm>
            <a:off x="5213048" y="0"/>
            <a:ext cx="6978952" cy="6858000"/>
          </a:xfrm>
          <a:prstGeom prst="rect">
            <a:avLst/>
          </a:prstGeom>
          <a:solidFill>
            <a:schemeClr val="accent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a:p>
        </p:txBody>
      </p:sp>
      <p:sp>
        <p:nvSpPr>
          <p:cNvPr id="8" name="Picture Placeholder 13"/>
          <p:cNvSpPr>
            <a:spLocks noGrp="1"/>
          </p:cNvSpPr>
          <p:nvPr>
            <p:ph type="pic" sz="quarter" idx="17" hasCustomPrompt="1"/>
          </p:nvPr>
        </p:nvSpPr>
        <p:spPr>
          <a:xfrm>
            <a:off x="0" y="0"/>
            <a:ext cx="5213048" cy="6858000"/>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pic>
        <p:nvPicPr>
          <p:cNvPr id="9" name="Picture 8"/>
          <p:cNvPicPr>
            <a:picLocks noChangeAspect="1"/>
          </p:cNvPicPr>
          <p:nvPr userDrawn="1"/>
        </p:nvPicPr>
        <p:blipFill>
          <a:blip r:embed="rId2"/>
          <a:stretch>
            <a:fillRect/>
          </a:stretch>
        </p:blipFill>
        <p:spPr>
          <a:xfrm>
            <a:off x="10481117" y="314521"/>
            <a:ext cx="1334332" cy="576000"/>
          </a:xfrm>
          <a:prstGeom prst="rect">
            <a:avLst/>
          </a:prstGeom>
        </p:spPr>
      </p:pic>
      <p:sp>
        <p:nvSpPr>
          <p:cNvPr id="10"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13" name="Text Placeholder 15"/>
          <p:cNvSpPr>
            <a:spLocks noGrp="1"/>
          </p:cNvSpPr>
          <p:nvPr>
            <p:ph type="body" sz="quarter" idx="13" hasCustomPrompt="1"/>
          </p:nvPr>
        </p:nvSpPr>
        <p:spPr>
          <a:xfrm>
            <a:off x="6132291" y="1744889"/>
            <a:ext cx="5112685"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bg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14" name="Text Placeholder 15"/>
          <p:cNvSpPr>
            <a:spLocks noGrp="1"/>
          </p:cNvSpPr>
          <p:nvPr>
            <p:ph type="body" sz="quarter" idx="33" hasCustomPrompt="1"/>
          </p:nvPr>
        </p:nvSpPr>
        <p:spPr>
          <a:xfrm>
            <a:off x="6092445" y="908484"/>
            <a:ext cx="5152532"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bg1"/>
                </a:solidFill>
                <a:latin typeface="Galano Classic"/>
                <a:cs typeface="Galano Classic"/>
              </a:defRPr>
            </a:lvl1pPr>
          </a:lstStyle>
          <a:p>
            <a:r>
              <a:rPr lang="en-US"/>
              <a:t>Click to insert headline</a:t>
            </a:r>
          </a:p>
        </p:txBody>
      </p:sp>
    </p:spTree>
    <p:extLst>
      <p:ext uri="{BB962C8B-B14F-4D97-AF65-F5344CB8AC3E}">
        <p14:creationId xmlns:p14="http://schemas.microsoft.com/office/powerpoint/2010/main" val="18170094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2" name="Picture 1" descr="1920x1080_Section_Divider_MAGENTA.ai"/>
          <p:cNvPicPr>
            <a:picLocks noChangeAspect="1"/>
          </p:cNvPicPr>
          <p:nvPr userDrawn="1"/>
        </p:nvPicPr>
        <p:blipFill rotWithShape="1">
          <a:blip r:embed="rId2">
            <a:extLst>
              <a:ext uri="{28A0092B-C50C-407E-A947-70E740481C1C}">
                <a14:useLocalDpi xmlns:a14="http://schemas.microsoft.com/office/drawing/2010/main" val="0"/>
              </a:ext>
            </a:extLst>
          </a:blip>
          <a:srcRect l="28542" t="6547" r="40683" b="21475"/>
          <a:stretch/>
        </p:blipFill>
        <p:spPr>
          <a:xfrm>
            <a:off x="1" y="-1"/>
            <a:ext cx="5213048" cy="6858001"/>
          </a:xfrm>
          <a:prstGeom prst="rect">
            <a:avLst/>
          </a:prstGeom>
        </p:spPr>
      </p:pic>
      <p:sp>
        <p:nvSpPr>
          <p:cNvPr id="3" name="Rectangle 2"/>
          <p:cNvSpPr/>
          <p:nvPr userDrawn="1"/>
        </p:nvSpPr>
        <p:spPr>
          <a:xfrm>
            <a:off x="5213048" y="0"/>
            <a:ext cx="6978952" cy="6858000"/>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a:p>
        </p:txBody>
      </p:sp>
      <p:sp>
        <p:nvSpPr>
          <p:cNvPr id="10"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bg2"/>
                </a:solidFill>
                <a:latin typeface="Galano Classic"/>
                <a:cs typeface="Galano Classic"/>
              </a:defRPr>
            </a:lvl1pPr>
          </a:lstStyle>
          <a:p>
            <a:pPr lvl="0"/>
            <a:r>
              <a:rPr lang="en-US"/>
              <a:t>Click to add section title</a:t>
            </a:r>
          </a:p>
        </p:txBody>
      </p:sp>
      <p:sp>
        <p:nvSpPr>
          <p:cNvPr id="13" name="Text Placeholder 15"/>
          <p:cNvSpPr>
            <a:spLocks noGrp="1"/>
          </p:cNvSpPr>
          <p:nvPr>
            <p:ph type="body" sz="quarter" idx="13" hasCustomPrompt="1"/>
          </p:nvPr>
        </p:nvSpPr>
        <p:spPr>
          <a:xfrm>
            <a:off x="6132291" y="1744889"/>
            <a:ext cx="5112685"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14" name="Text Placeholder 15"/>
          <p:cNvSpPr>
            <a:spLocks noGrp="1"/>
          </p:cNvSpPr>
          <p:nvPr>
            <p:ph type="body" sz="quarter" idx="33" hasCustomPrompt="1"/>
          </p:nvPr>
        </p:nvSpPr>
        <p:spPr>
          <a:xfrm>
            <a:off x="6092445" y="908484"/>
            <a:ext cx="5152532"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1"/>
                </a:solidFill>
                <a:latin typeface="Galano Classic"/>
                <a:cs typeface="Galano Classic"/>
              </a:defRPr>
            </a:lvl1pPr>
          </a:lstStyle>
          <a:p>
            <a:r>
              <a:rPr lang="en-US"/>
              <a:t>Click to insert headline</a:t>
            </a:r>
          </a:p>
        </p:txBody>
      </p:sp>
      <p:pic>
        <p:nvPicPr>
          <p:cNvPr id="11" name="Picture 10" descr="MHF Green Ribbon Logo England.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Tree>
    <p:extLst>
      <p:ext uri="{BB962C8B-B14F-4D97-AF65-F5344CB8AC3E}">
        <p14:creationId xmlns:p14="http://schemas.microsoft.com/office/powerpoint/2010/main" val="83966611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988" t="1283" r="44766" b="11607"/>
          <a:stretch/>
        </p:blipFill>
        <p:spPr>
          <a:xfrm>
            <a:off x="6978952" y="0"/>
            <a:ext cx="5213048" cy="6858000"/>
          </a:xfrm>
          <a:prstGeom prst="rect">
            <a:avLst/>
          </a:prstGeom>
        </p:spPr>
      </p:pic>
      <p:sp>
        <p:nvSpPr>
          <p:cNvPr id="3" name="Rectangle 2"/>
          <p:cNvSpPr/>
          <p:nvPr userDrawn="1"/>
        </p:nvSpPr>
        <p:spPr>
          <a:xfrm>
            <a:off x="0" y="0"/>
            <a:ext cx="6978952" cy="6062133"/>
          </a:xfrm>
          <a:prstGeom prst="rect">
            <a:avLst/>
          </a:prstGeom>
          <a:solidFill>
            <a:schemeClr val="bg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867"/>
          </a:p>
        </p:txBody>
      </p:sp>
      <p:sp>
        <p:nvSpPr>
          <p:cNvPr id="10"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6"/>
                </a:solidFill>
                <a:latin typeface="Galano Classic"/>
                <a:cs typeface="Galano Classic"/>
              </a:defRPr>
            </a:lvl1pPr>
          </a:lstStyle>
          <a:p>
            <a:pPr lvl="0"/>
            <a:r>
              <a:rPr lang="en-US"/>
              <a:t>Click to add section title</a:t>
            </a:r>
          </a:p>
        </p:txBody>
      </p:sp>
      <p:sp>
        <p:nvSpPr>
          <p:cNvPr id="13" name="Text Placeholder 15"/>
          <p:cNvSpPr>
            <a:spLocks noGrp="1"/>
          </p:cNvSpPr>
          <p:nvPr>
            <p:ph type="body" sz="quarter" idx="13" hasCustomPrompt="1"/>
          </p:nvPr>
        </p:nvSpPr>
        <p:spPr>
          <a:xfrm>
            <a:off x="919243" y="1744889"/>
            <a:ext cx="5112685"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14" name="Text Placeholder 15"/>
          <p:cNvSpPr>
            <a:spLocks noGrp="1"/>
          </p:cNvSpPr>
          <p:nvPr>
            <p:ph type="body" sz="quarter" idx="33" hasCustomPrompt="1"/>
          </p:nvPr>
        </p:nvSpPr>
        <p:spPr>
          <a:xfrm>
            <a:off x="879397" y="908484"/>
            <a:ext cx="5152532"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6"/>
                </a:solidFill>
                <a:latin typeface="Galano Classic"/>
                <a:cs typeface="Galano Classic"/>
              </a:defRPr>
            </a:lvl1pPr>
          </a:lstStyle>
          <a:p>
            <a:r>
              <a:rPr lang="en-US"/>
              <a:t>Click to insert headline</a:t>
            </a:r>
          </a:p>
        </p:txBody>
      </p:sp>
      <p:pic>
        <p:nvPicPr>
          <p:cNvPr id="8" name="Picture 7"/>
          <p:cNvPicPr>
            <a:picLocks noChangeAspect="1"/>
          </p:cNvPicPr>
          <p:nvPr userDrawn="1"/>
        </p:nvPicPr>
        <p:blipFill>
          <a:blip r:embed="rId3"/>
          <a:stretch>
            <a:fillRect/>
          </a:stretch>
        </p:blipFill>
        <p:spPr>
          <a:xfrm>
            <a:off x="10481117" y="314521"/>
            <a:ext cx="1334332" cy="576000"/>
          </a:xfrm>
          <a:prstGeom prst="rect">
            <a:avLst/>
          </a:prstGeom>
        </p:spPr>
      </p:pic>
    </p:spTree>
    <p:extLst>
      <p:ext uri="{BB962C8B-B14F-4D97-AF65-F5344CB8AC3E}">
        <p14:creationId xmlns:p14="http://schemas.microsoft.com/office/powerpoint/2010/main" val="237251747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1"/>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3" y="1744889"/>
            <a:ext cx="5052580"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21"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1"/>
                </a:solidFill>
                <a:latin typeface="Galano Classic"/>
                <a:cs typeface="Galano Classic"/>
              </a:defRPr>
            </a:lvl1pPr>
          </a:lstStyle>
          <a:p>
            <a:r>
              <a:rPr lang="en-US"/>
              <a:t>Click to insert headline text</a:t>
            </a:r>
          </a:p>
          <a:p>
            <a:endParaRPr lang="en-US"/>
          </a:p>
        </p:txBody>
      </p:sp>
      <p:sp>
        <p:nvSpPr>
          <p:cNvPr id="14" name="Picture Placeholder 13"/>
          <p:cNvSpPr>
            <a:spLocks noGrp="1"/>
          </p:cNvSpPr>
          <p:nvPr>
            <p:ph type="pic" sz="quarter" idx="25" hasCustomPrompt="1"/>
          </p:nvPr>
        </p:nvSpPr>
        <p:spPr>
          <a:xfrm>
            <a:off x="6248698" y="1894705"/>
            <a:ext cx="4850191" cy="1885548"/>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5" name="Picture Placeholder 13"/>
          <p:cNvSpPr>
            <a:spLocks noGrp="1"/>
          </p:cNvSpPr>
          <p:nvPr>
            <p:ph type="pic" sz="quarter" idx="34" hasCustomPrompt="1"/>
          </p:nvPr>
        </p:nvSpPr>
        <p:spPr>
          <a:xfrm>
            <a:off x="6248699" y="3909054"/>
            <a:ext cx="2922760" cy="1885548"/>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6" name="Picture Placeholder 13"/>
          <p:cNvSpPr>
            <a:spLocks noGrp="1"/>
          </p:cNvSpPr>
          <p:nvPr>
            <p:ph type="pic" sz="quarter" idx="35" hasCustomPrompt="1"/>
          </p:nvPr>
        </p:nvSpPr>
        <p:spPr>
          <a:xfrm>
            <a:off x="9291869" y="3909053"/>
            <a:ext cx="1807020" cy="1885548"/>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Tree>
    <p:extLst>
      <p:ext uri="{BB962C8B-B14F-4D97-AF65-F5344CB8AC3E}">
        <p14:creationId xmlns:p14="http://schemas.microsoft.com/office/powerpoint/2010/main" val="25510402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1"/>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6153174" y="1744889"/>
            <a:ext cx="5052580" cy="4111820"/>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tx2"/>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sit </a:t>
            </a:r>
            <a:r>
              <a:rPr lang="en-US" err="1"/>
              <a:t>amet</a:t>
            </a:r>
            <a:r>
              <a:rPr lang="en-US"/>
              <a:t>, </a:t>
            </a:r>
            <a:r>
              <a:rPr lang="en-US" err="1"/>
              <a:t>bibendum</a:t>
            </a:r>
            <a:r>
              <a:rPr lang="en-US"/>
              <a:t> </a:t>
            </a:r>
            <a:r>
              <a:rPr lang="en-US" err="1"/>
              <a:t>nec</a:t>
            </a:r>
            <a:r>
              <a:rPr lang="en-US"/>
              <a:t> </a:t>
            </a:r>
            <a:r>
              <a:rPr lang="en-US" err="1"/>
              <a:t>massa</a:t>
            </a:r>
            <a:r>
              <a:rPr lang="en-US"/>
              <a:t>. Nam </a:t>
            </a:r>
            <a:r>
              <a:rPr lang="en-US" err="1"/>
              <a:t>volutpat</a:t>
            </a:r>
            <a:r>
              <a:rPr lang="en-US"/>
              <a:t> </a:t>
            </a:r>
            <a:r>
              <a:rPr lang="en-US" err="1"/>
              <a:t>porta</a:t>
            </a:r>
            <a:r>
              <a:rPr lang="en-US"/>
              <a:t> </a:t>
            </a:r>
            <a:r>
              <a:rPr lang="en-US" err="1"/>
              <a:t>mauris</a:t>
            </a:r>
            <a:r>
              <a:rPr lang="en-US"/>
              <a:t> </a:t>
            </a:r>
            <a:r>
              <a:rPr lang="en-US" err="1"/>
              <a:t>eu</a:t>
            </a:r>
            <a:r>
              <a:rPr lang="en-US"/>
              <a:t> </a:t>
            </a:r>
            <a:r>
              <a:rPr lang="en-US" err="1"/>
              <a:t>egestas</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Integer </a:t>
            </a:r>
            <a:r>
              <a:rPr lang="en-US" err="1"/>
              <a:t>nec</a:t>
            </a:r>
            <a:r>
              <a:rPr lang="en-US"/>
              <a:t> </a:t>
            </a:r>
            <a:r>
              <a:rPr lang="en-US" err="1"/>
              <a:t>commodo</a:t>
            </a:r>
            <a:r>
              <a:rPr lang="en-US"/>
              <a:t> ligula. </a:t>
            </a:r>
            <a:r>
              <a:rPr lang="en-US" err="1"/>
              <a:t>Nulla</a:t>
            </a:r>
            <a:r>
              <a:rPr lang="en-US"/>
              <a:t> in </a:t>
            </a:r>
            <a:r>
              <a:rPr lang="en-US" err="1"/>
              <a:t>gravida</a:t>
            </a:r>
            <a:r>
              <a:rPr lang="en-US"/>
              <a:t> diam. Class </a:t>
            </a:r>
            <a:r>
              <a:rPr lang="en-US" err="1"/>
              <a:t>aptent</a:t>
            </a:r>
            <a:r>
              <a:rPr lang="en-US"/>
              <a:t> </a:t>
            </a:r>
            <a:r>
              <a:rPr lang="en-US" err="1"/>
              <a:t>taciti</a:t>
            </a:r>
            <a:r>
              <a:rPr lang="en-US"/>
              <a:t> </a:t>
            </a:r>
            <a:r>
              <a:rPr lang="en-US" err="1"/>
              <a:t>sociosqu</a:t>
            </a:r>
            <a:r>
              <a:rPr lang="en-US"/>
              <a:t> ad </a:t>
            </a:r>
            <a:r>
              <a:rPr lang="en-US" err="1"/>
              <a:t>litora</a:t>
            </a:r>
            <a:r>
              <a:rPr lang="en-US"/>
              <a:t> </a:t>
            </a:r>
            <a:r>
              <a:rPr lang="en-US" err="1"/>
              <a:t>torquent</a:t>
            </a:r>
            <a:r>
              <a:rPr lang="en-US"/>
              <a:t> per </a:t>
            </a:r>
            <a:r>
              <a:rPr lang="en-US" err="1"/>
              <a:t>conubia</a:t>
            </a:r>
            <a:r>
              <a:rPr lang="en-US"/>
              <a:t> nostra, per </a:t>
            </a:r>
            <a:r>
              <a:rPr lang="en-US" err="1"/>
              <a:t>inceptos</a:t>
            </a:r>
            <a:r>
              <a:rPr lang="en-US"/>
              <a:t> </a:t>
            </a:r>
            <a:r>
              <a:rPr lang="en-US" err="1"/>
              <a:t>himenaeos</a:t>
            </a:r>
            <a:r>
              <a:rPr lang="en-US"/>
              <a:t>. </a:t>
            </a:r>
            <a:r>
              <a:rPr lang="en-US" err="1"/>
              <a:t>Vivamus</a:t>
            </a:r>
            <a:r>
              <a:rPr lang="en-US"/>
              <a:t> lacus magna, </a:t>
            </a:r>
            <a:r>
              <a:rPr lang="en-US" err="1"/>
              <a:t>scelerisque</a:t>
            </a:r>
            <a:r>
              <a:rPr lang="en-US"/>
              <a:t> </a:t>
            </a:r>
            <a:r>
              <a:rPr lang="en-US" err="1"/>
              <a:t>sed</a:t>
            </a:r>
            <a:r>
              <a:rPr lang="en-US"/>
              <a:t> </a:t>
            </a:r>
            <a:r>
              <a:rPr lang="en-US" err="1"/>
              <a:t>cursus</a:t>
            </a:r>
            <a:r>
              <a:rPr lang="en-US"/>
              <a:t> </a:t>
            </a:r>
            <a:r>
              <a:rPr lang="en-US" err="1"/>
              <a:t>sed</a:t>
            </a:r>
            <a:r>
              <a:rPr lang="en-US"/>
              <a:t>, </a:t>
            </a:r>
            <a:r>
              <a:rPr lang="en-US" err="1"/>
              <a:t>maximus</a:t>
            </a:r>
            <a:r>
              <a:rPr lang="en-US"/>
              <a:t> </a:t>
            </a:r>
            <a:r>
              <a:rPr lang="en-US" err="1"/>
              <a:t>commodo</a:t>
            </a:r>
            <a:r>
              <a:rPr lang="en-US"/>
              <a:t> </a:t>
            </a:r>
            <a:r>
              <a:rPr lang="en-US" err="1"/>
              <a:t>tortor</a:t>
            </a:r>
            <a:r>
              <a:rPr lang="en-US"/>
              <a:t>. </a:t>
            </a:r>
            <a:r>
              <a:rPr lang="en-US" err="1"/>
              <a:t>Fusce</a:t>
            </a:r>
            <a:r>
              <a:rPr lang="en-US"/>
              <a:t> </a:t>
            </a:r>
            <a:r>
              <a:rPr lang="en-US" err="1"/>
              <a:t>sed</a:t>
            </a:r>
            <a:r>
              <a:rPr lang="en-US"/>
              <a:t> </a:t>
            </a:r>
            <a:r>
              <a:rPr lang="en-US" err="1"/>
              <a:t>metus</a:t>
            </a:r>
            <a:r>
              <a:rPr lang="en-US"/>
              <a:t> </a:t>
            </a:r>
            <a:r>
              <a:rPr lang="en-US" err="1"/>
              <a:t>mauris</a:t>
            </a:r>
            <a:r>
              <a:rPr lang="en-US"/>
              <a:t>. </a:t>
            </a:r>
            <a:r>
              <a:rPr lang="en-US" err="1"/>
              <a:t>Etiam</a:t>
            </a:r>
            <a:r>
              <a:rPr lang="en-US"/>
              <a:t> </a:t>
            </a:r>
            <a:r>
              <a:rPr lang="en-US" err="1"/>
              <a:t>nec</a:t>
            </a:r>
            <a:r>
              <a:rPr lang="en-US"/>
              <a:t> </a:t>
            </a:r>
            <a:r>
              <a:rPr lang="en-US" err="1"/>
              <a:t>neque</a:t>
            </a:r>
            <a:r>
              <a:rPr lang="en-US"/>
              <a:t> vitae dolor </a:t>
            </a:r>
            <a:r>
              <a:rPr lang="en-US" err="1"/>
              <a:t>condimentum</a:t>
            </a:r>
            <a:r>
              <a:rPr lang="en-US"/>
              <a:t> </a:t>
            </a:r>
            <a:r>
              <a:rPr lang="en-US" err="1"/>
              <a:t>lobortis</a:t>
            </a:r>
            <a:r>
              <a:rPr lang="en-US"/>
              <a:t> tempus a magna.</a:t>
            </a:r>
          </a:p>
        </p:txBody>
      </p:sp>
      <p:sp>
        <p:nvSpPr>
          <p:cNvPr id="21"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1"/>
                </a:solidFill>
                <a:latin typeface="Galano Classic"/>
                <a:cs typeface="Galano Classic"/>
              </a:defRPr>
            </a:lvl1pPr>
          </a:lstStyle>
          <a:p>
            <a:r>
              <a:rPr lang="en-US"/>
              <a:t>Click to insert headline text</a:t>
            </a:r>
          </a:p>
          <a:p>
            <a:endParaRPr lang="en-US"/>
          </a:p>
        </p:txBody>
      </p:sp>
      <p:sp>
        <p:nvSpPr>
          <p:cNvPr id="9" name="Picture Placeholder 13"/>
          <p:cNvSpPr>
            <a:spLocks noGrp="1"/>
          </p:cNvSpPr>
          <p:nvPr>
            <p:ph type="pic" sz="quarter" idx="34" hasCustomPrompt="1"/>
          </p:nvPr>
        </p:nvSpPr>
        <p:spPr>
          <a:xfrm>
            <a:off x="1007435" y="1894704"/>
            <a:ext cx="4850191" cy="388277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Tree>
    <p:extLst>
      <p:ext uri="{BB962C8B-B14F-4D97-AF65-F5344CB8AC3E}">
        <p14:creationId xmlns:p14="http://schemas.microsoft.com/office/powerpoint/2010/main" val="151209387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7_Custom Layout">
    <p:spTree>
      <p:nvGrpSpPr>
        <p:cNvPr id="1" name=""/>
        <p:cNvGrpSpPr/>
        <p:nvPr/>
      </p:nvGrpSpPr>
      <p:grpSpPr>
        <a:xfrm>
          <a:off x="0" y="0"/>
          <a:ext cx="0" cy="0"/>
          <a:chOff x="0" y="0"/>
          <a:chExt cx="0" cy="0"/>
        </a:xfrm>
      </p:grpSpPr>
      <p:pic>
        <p:nvPicPr>
          <p:cNvPr id="12" name="Picture 11" descr="MHF Green Ribbon Logo England.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76334" y="-11289"/>
            <a:ext cx="1730129" cy="1227569"/>
          </a:xfrm>
          <a:prstGeom prst="rect">
            <a:avLst/>
          </a:prstGeom>
        </p:spPr>
      </p:pic>
      <p:sp>
        <p:nvSpPr>
          <p:cNvPr id="13" name="Text Placeholder 32"/>
          <p:cNvSpPr>
            <a:spLocks noGrp="1"/>
          </p:cNvSpPr>
          <p:nvPr>
            <p:ph type="body" sz="quarter" idx="12" hasCustomPrompt="1"/>
          </p:nvPr>
        </p:nvSpPr>
        <p:spPr>
          <a:xfrm>
            <a:off x="208317" y="316542"/>
            <a:ext cx="3076192" cy="389005"/>
          </a:xfrm>
          <a:prstGeom prst="rect">
            <a:avLst/>
          </a:prstGeom>
        </p:spPr>
        <p:txBody>
          <a:bodyPr vert="horz"/>
          <a:lstStyle>
            <a:lvl1pPr marL="0" indent="0">
              <a:buNone/>
              <a:defRPr sz="1600" b="1" baseline="0">
                <a:solidFill>
                  <a:schemeClr val="accent2"/>
                </a:solidFill>
                <a:latin typeface="Galano Classic"/>
                <a:cs typeface="Galano Classic"/>
              </a:defRPr>
            </a:lvl1pPr>
          </a:lstStyle>
          <a:p>
            <a:pPr lvl="0"/>
            <a:r>
              <a:rPr lang="en-US"/>
              <a:t>Click to add section title</a:t>
            </a:r>
          </a:p>
        </p:txBody>
      </p:sp>
      <p:sp>
        <p:nvSpPr>
          <p:cNvPr id="20" name="Text Placeholder 15"/>
          <p:cNvSpPr>
            <a:spLocks noGrp="1"/>
          </p:cNvSpPr>
          <p:nvPr>
            <p:ph type="body" sz="quarter" idx="13" hasCustomPrompt="1"/>
          </p:nvPr>
        </p:nvSpPr>
        <p:spPr>
          <a:xfrm>
            <a:off x="919243" y="1744889"/>
            <a:ext cx="6966852" cy="4111820"/>
          </a:xfrm>
          <a:prstGeom prst="rect">
            <a:avLst/>
          </a:prstGeom>
        </p:spPr>
        <p:txBody>
          <a:bodyPr vert="horz" numCol="1" spcCol="252000"/>
          <a:lstStyle>
            <a:lvl1pPr marL="228594" marR="0" indent="-228594" algn="l" defTabSz="609585" rtl="0" eaLnBrk="1" fontAlgn="auto" latinLnBrk="0" hangingPunct="1">
              <a:lnSpc>
                <a:spcPct val="130000"/>
              </a:lnSpc>
              <a:spcBef>
                <a:spcPct val="20000"/>
              </a:spcBef>
              <a:spcAft>
                <a:spcPts val="0"/>
              </a:spcAft>
              <a:buClrTx/>
              <a:buSzTx/>
              <a:buFont typeface="Arial"/>
              <a:buChar char="•"/>
              <a:tabLst/>
              <a:defRPr sz="1453" baseline="0">
                <a:solidFill>
                  <a:schemeClr val="tx2"/>
                </a:solidFill>
                <a:latin typeface="Galano Classic"/>
                <a:cs typeface="Galano Classic"/>
              </a:defRPr>
            </a:lvl1pPr>
          </a:lstStyle>
          <a:p>
            <a:r>
              <a:rPr lang="en-US"/>
              <a:t>Click to insert bullet-point text</a:t>
            </a:r>
          </a:p>
          <a:p>
            <a:r>
              <a:rPr lang="en-US"/>
              <a:t>Click to insert bullet-point text</a:t>
            </a:r>
          </a:p>
          <a:p>
            <a:r>
              <a:rPr lang="en-US"/>
              <a:t>Click to insert bullet-point text</a:t>
            </a:r>
          </a:p>
          <a:p>
            <a:r>
              <a:rPr lang="en-US"/>
              <a:t>Click to insert bullet-point text</a:t>
            </a:r>
          </a:p>
          <a:p>
            <a:r>
              <a:rPr lang="en-US"/>
              <a:t>Click to insert bullet-point text</a:t>
            </a:r>
          </a:p>
          <a:p>
            <a:endParaRPr lang="en-US"/>
          </a:p>
          <a:p>
            <a:endParaRPr lang="en-US"/>
          </a:p>
        </p:txBody>
      </p:sp>
      <p:sp>
        <p:nvSpPr>
          <p:cNvPr id="21" name="Text Placeholder 15"/>
          <p:cNvSpPr>
            <a:spLocks noGrp="1"/>
          </p:cNvSpPr>
          <p:nvPr>
            <p:ph type="body" sz="quarter" idx="33" hasCustomPrompt="1"/>
          </p:nvPr>
        </p:nvSpPr>
        <p:spPr>
          <a:xfrm>
            <a:off x="879397" y="908484"/>
            <a:ext cx="10274425" cy="576568"/>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2933" b="1" baseline="0">
                <a:solidFill>
                  <a:schemeClr val="accent2"/>
                </a:solidFill>
                <a:latin typeface="Galano Classic"/>
                <a:cs typeface="Galano Classic"/>
              </a:defRPr>
            </a:lvl1pPr>
          </a:lstStyle>
          <a:p>
            <a:r>
              <a:rPr lang="en-US"/>
              <a:t>Click to insert headline text</a:t>
            </a:r>
          </a:p>
          <a:p>
            <a:endParaRPr lang="en-US"/>
          </a:p>
        </p:txBody>
      </p:sp>
      <p:sp>
        <p:nvSpPr>
          <p:cNvPr id="9" name="Picture Placeholder 13"/>
          <p:cNvSpPr>
            <a:spLocks noGrp="1"/>
          </p:cNvSpPr>
          <p:nvPr>
            <p:ph type="pic" sz="quarter" idx="34" hasCustomPrompt="1"/>
          </p:nvPr>
        </p:nvSpPr>
        <p:spPr>
          <a:xfrm>
            <a:off x="8357810" y="1894704"/>
            <a:ext cx="2741079" cy="3882773"/>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Tree>
    <p:extLst>
      <p:ext uri="{BB962C8B-B14F-4D97-AF65-F5344CB8AC3E}">
        <p14:creationId xmlns:p14="http://schemas.microsoft.com/office/powerpoint/2010/main" val="18202438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8_Custom Layout">
    <p:spTree>
      <p:nvGrpSpPr>
        <p:cNvPr id="1" name=""/>
        <p:cNvGrpSpPr/>
        <p:nvPr/>
      </p:nvGrpSpPr>
      <p:grpSpPr>
        <a:xfrm>
          <a:off x="0" y="0"/>
          <a:ext cx="0" cy="0"/>
          <a:chOff x="0" y="0"/>
          <a:chExt cx="0" cy="0"/>
        </a:xfrm>
      </p:grpSpPr>
      <p:sp>
        <p:nvSpPr>
          <p:cNvPr id="8" name="Picture Placeholder 13"/>
          <p:cNvSpPr>
            <a:spLocks noGrp="1"/>
          </p:cNvSpPr>
          <p:nvPr>
            <p:ph type="pic" sz="quarter" idx="17" hasCustomPrompt="1"/>
          </p:nvPr>
        </p:nvSpPr>
        <p:spPr>
          <a:xfrm>
            <a:off x="1" y="0"/>
            <a:ext cx="12192001" cy="6858000"/>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11" name="Rectangle 10"/>
          <p:cNvSpPr/>
          <p:nvPr userDrawn="1"/>
        </p:nvSpPr>
        <p:spPr>
          <a:xfrm>
            <a:off x="7835515" y="597648"/>
            <a:ext cx="3285700" cy="3266232"/>
          </a:xfrm>
          <a:prstGeom prst="rect">
            <a:avLst/>
          </a:prstGeom>
          <a:solidFill>
            <a:schemeClr val="accent3">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sp>
        <p:nvSpPr>
          <p:cNvPr id="15" name="Text Placeholder 15"/>
          <p:cNvSpPr>
            <a:spLocks noGrp="1"/>
          </p:cNvSpPr>
          <p:nvPr>
            <p:ph type="body" sz="quarter" idx="13" hasCustomPrompt="1"/>
          </p:nvPr>
        </p:nvSpPr>
        <p:spPr>
          <a:xfrm>
            <a:off x="8090261" y="872553"/>
            <a:ext cx="2780940" cy="2728643"/>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bg1"/>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a:t>
            </a:r>
          </a:p>
        </p:txBody>
      </p:sp>
    </p:spTree>
    <p:extLst>
      <p:ext uri="{BB962C8B-B14F-4D97-AF65-F5344CB8AC3E}">
        <p14:creationId xmlns:p14="http://schemas.microsoft.com/office/powerpoint/2010/main" val="8741626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9_Custom Layout">
    <p:spTree>
      <p:nvGrpSpPr>
        <p:cNvPr id="1" name=""/>
        <p:cNvGrpSpPr/>
        <p:nvPr/>
      </p:nvGrpSpPr>
      <p:grpSpPr>
        <a:xfrm>
          <a:off x="0" y="0"/>
          <a:ext cx="0" cy="0"/>
          <a:chOff x="0" y="0"/>
          <a:chExt cx="0" cy="0"/>
        </a:xfrm>
      </p:grpSpPr>
      <p:sp>
        <p:nvSpPr>
          <p:cNvPr id="11" name="Picture Placeholder 13"/>
          <p:cNvSpPr>
            <a:spLocks noGrp="1"/>
          </p:cNvSpPr>
          <p:nvPr>
            <p:ph type="pic" sz="quarter" idx="17" hasCustomPrompt="1"/>
          </p:nvPr>
        </p:nvSpPr>
        <p:spPr>
          <a:xfrm>
            <a:off x="1" y="0"/>
            <a:ext cx="12192001" cy="6858000"/>
          </a:xfrm>
          <a:prstGeom prst="rect">
            <a:avLst/>
          </a:prstGeom>
          <a:solidFill>
            <a:schemeClr val="tx2"/>
          </a:solidFill>
          <a:ln>
            <a:noFill/>
          </a:ln>
        </p:spPr>
        <p:style>
          <a:lnRef idx="2">
            <a:schemeClr val="dk1">
              <a:shade val="50000"/>
            </a:schemeClr>
          </a:lnRef>
          <a:fillRef idx="1">
            <a:schemeClr val="dk1"/>
          </a:fillRef>
          <a:effectRef idx="0">
            <a:schemeClr val="dk1"/>
          </a:effectRef>
          <a:fontRef idx="none"/>
        </p:style>
        <p:txBody>
          <a:bodyPr vert="horz"/>
          <a:lstStyle>
            <a:lvl1pPr marL="0" indent="0" algn="l">
              <a:buNone/>
              <a:defRPr sz="1467" b="1">
                <a:ln>
                  <a:noFill/>
                </a:ln>
                <a:solidFill>
                  <a:schemeClr val="bg2"/>
                </a:solidFill>
                <a:latin typeface="Galano Classic"/>
                <a:cs typeface="Galano Classic"/>
              </a:defRPr>
            </a:lvl1pPr>
          </a:lstStyle>
          <a:p>
            <a:r>
              <a:rPr lang="en-US"/>
              <a:t>Click to insert picture</a:t>
            </a:r>
          </a:p>
        </p:txBody>
      </p:sp>
      <p:sp>
        <p:nvSpPr>
          <p:cNvPr id="4" name="Rectangle 3"/>
          <p:cNvSpPr/>
          <p:nvPr userDrawn="1"/>
        </p:nvSpPr>
        <p:spPr>
          <a:xfrm>
            <a:off x="1070783" y="597647"/>
            <a:ext cx="5049407" cy="5637804"/>
          </a:xfrm>
          <a:prstGeom prst="rect">
            <a:avLst/>
          </a:prstGeom>
          <a:solidFill>
            <a:schemeClr val="accent2">
              <a:alpha val="9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sz="1867"/>
          </a:p>
        </p:txBody>
      </p:sp>
      <p:sp>
        <p:nvSpPr>
          <p:cNvPr id="7" name="Text Placeholder 15"/>
          <p:cNvSpPr>
            <a:spLocks noGrp="1"/>
          </p:cNvSpPr>
          <p:nvPr>
            <p:ph type="body" sz="quarter" idx="13" hasCustomPrompt="1"/>
          </p:nvPr>
        </p:nvSpPr>
        <p:spPr>
          <a:xfrm>
            <a:off x="1278254" y="2361234"/>
            <a:ext cx="4527455" cy="3638005"/>
          </a:xfrm>
          <a:prstGeom prst="rect">
            <a:avLst/>
          </a:prstGeom>
        </p:spPr>
        <p:txBody>
          <a:bodyPr vert="horz" numCol="1" spcCol="252000"/>
          <a:lstStyle>
            <a:lvl1pPr marL="0" marR="0" indent="0" algn="l" defTabSz="609585" rtl="0" eaLnBrk="1" fontAlgn="auto" latinLnBrk="0" hangingPunct="1">
              <a:lnSpc>
                <a:spcPct val="130000"/>
              </a:lnSpc>
              <a:spcBef>
                <a:spcPct val="20000"/>
              </a:spcBef>
              <a:spcAft>
                <a:spcPts val="0"/>
              </a:spcAft>
              <a:buClrTx/>
              <a:buSzTx/>
              <a:buFont typeface="Arial"/>
              <a:buNone/>
              <a:tabLst/>
              <a:defRPr sz="1453" baseline="0">
                <a:solidFill>
                  <a:schemeClr val="bg1"/>
                </a:solidFill>
                <a:latin typeface="Galano Classic"/>
                <a:cs typeface="Galano Classic"/>
              </a:defRPr>
            </a:lvl1pPr>
          </a:lstStyle>
          <a:p>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 </a:t>
            </a:r>
            <a:r>
              <a:rPr lang="en-US" err="1"/>
              <a:t>Aenean</a:t>
            </a:r>
            <a:r>
              <a:rPr lang="en-US"/>
              <a:t> </a:t>
            </a:r>
            <a:r>
              <a:rPr lang="en-US" err="1"/>
              <a:t>vulputate</a:t>
            </a:r>
            <a:r>
              <a:rPr lang="en-US"/>
              <a:t> at </a:t>
            </a:r>
            <a:r>
              <a:rPr lang="en-US" err="1"/>
              <a:t>nunc</a:t>
            </a:r>
            <a:r>
              <a:rPr lang="en-US"/>
              <a:t> </a:t>
            </a:r>
            <a:r>
              <a:rPr lang="en-US" err="1"/>
              <a:t>ut</a:t>
            </a:r>
            <a:r>
              <a:rPr lang="en-US"/>
              <a:t> </a:t>
            </a:r>
            <a:r>
              <a:rPr lang="en-US" err="1"/>
              <a:t>sollicitudin</a:t>
            </a:r>
            <a:r>
              <a:rPr lang="en-US"/>
              <a:t>. </a:t>
            </a:r>
            <a:r>
              <a:rPr lang="en-US" err="1"/>
              <a:t>Orci</a:t>
            </a:r>
            <a:r>
              <a:rPr lang="en-US"/>
              <a:t> </a:t>
            </a:r>
            <a:r>
              <a:rPr lang="en-US" err="1"/>
              <a:t>varius</a:t>
            </a:r>
            <a:r>
              <a:rPr lang="en-US"/>
              <a:t> </a:t>
            </a:r>
            <a:r>
              <a:rPr lang="en-US" err="1"/>
              <a:t>natoque</a:t>
            </a:r>
            <a:r>
              <a:rPr lang="en-US"/>
              <a:t> </a:t>
            </a:r>
            <a:r>
              <a:rPr lang="en-US" err="1"/>
              <a:t>penatibus</a:t>
            </a:r>
            <a:r>
              <a:rPr lang="en-US"/>
              <a:t> et </a:t>
            </a:r>
            <a:r>
              <a:rPr lang="en-US" err="1"/>
              <a:t>magnis</a:t>
            </a:r>
            <a:r>
              <a:rPr lang="en-US"/>
              <a:t> dis parturient </a:t>
            </a:r>
            <a:r>
              <a:rPr lang="en-US" err="1"/>
              <a:t>montes</a:t>
            </a:r>
            <a:r>
              <a:rPr lang="en-US"/>
              <a:t>, </a:t>
            </a:r>
            <a:r>
              <a:rPr lang="en-US" err="1"/>
              <a:t>nascetur</a:t>
            </a:r>
            <a:r>
              <a:rPr lang="en-US"/>
              <a:t> </a:t>
            </a:r>
            <a:r>
              <a:rPr lang="en-US" err="1"/>
              <a:t>ridiculus</a:t>
            </a:r>
            <a:r>
              <a:rPr lang="en-US"/>
              <a:t> mus. </a:t>
            </a:r>
            <a:r>
              <a:rPr lang="en-US" err="1"/>
              <a:t>Mauris</a:t>
            </a:r>
            <a:r>
              <a:rPr lang="en-US"/>
              <a:t> </a:t>
            </a:r>
            <a:r>
              <a:rPr lang="en-US" err="1"/>
              <a:t>erat</a:t>
            </a:r>
            <a:r>
              <a:rPr lang="en-US"/>
              <a:t> </a:t>
            </a:r>
            <a:r>
              <a:rPr lang="en-US" err="1"/>
              <a:t>nibh</a:t>
            </a:r>
            <a:r>
              <a:rPr lang="en-US"/>
              <a:t>, </a:t>
            </a:r>
            <a:r>
              <a:rPr lang="en-US" err="1"/>
              <a:t>pellentesque</a:t>
            </a:r>
            <a:r>
              <a:rPr lang="en-US"/>
              <a:t> ac </a:t>
            </a:r>
            <a:r>
              <a:rPr lang="en-US" err="1"/>
              <a:t>aliquet</a:t>
            </a:r>
            <a:r>
              <a:rPr lang="en-US"/>
              <a:t>. </a:t>
            </a:r>
            <a:r>
              <a:rPr lang="en-US" err="1"/>
              <a:t>Lorem</a:t>
            </a:r>
            <a:r>
              <a:rPr lang="en-US"/>
              <a:t> </a:t>
            </a:r>
            <a:r>
              <a:rPr lang="en-US" err="1"/>
              <a:t>ipsum</a:t>
            </a:r>
            <a:r>
              <a:rPr lang="en-US"/>
              <a:t>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9" name="Text Placeholder 15"/>
          <p:cNvSpPr>
            <a:spLocks noGrp="1"/>
          </p:cNvSpPr>
          <p:nvPr>
            <p:ph type="body" sz="quarter" idx="33" hasCustomPrompt="1"/>
          </p:nvPr>
        </p:nvSpPr>
        <p:spPr>
          <a:xfrm>
            <a:off x="1278254" y="833784"/>
            <a:ext cx="4527455" cy="1527451"/>
          </a:xfrm>
          <a:prstGeom prst="rect">
            <a:avLst/>
          </a:prstGeom>
        </p:spPr>
        <p:txBody>
          <a:bodyPr vert="horz" numCol="1" spcCol="252000"/>
          <a:lstStyle>
            <a:lvl1pPr marL="0" marR="0" indent="0" algn="l" defTabSz="609585" rtl="0" eaLnBrk="1" fontAlgn="auto" latinLnBrk="0" hangingPunct="1">
              <a:lnSpc>
                <a:spcPct val="100000"/>
              </a:lnSpc>
              <a:spcBef>
                <a:spcPct val="20000"/>
              </a:spcBef>
              <a:spcAft>
                <a:spcPts val="0"/>
              </a:spcAft>
              <a:buClrTx/>
              <a:buSzTx/>
              <a:buFont typeface="Arial"/>
              <a:buNone/>
              <a:tabLst/>
              <a:defRPr sz="2933" b="1" baseline="0">
                <a:solidFill>
                  <a:schemeClr val="bg1"/>
                </a:solidFill>
                <a:latin typeface="Galano Classic"/>
                <a:cs typeface="Galano Classic"/>
              </a:defRPr>
            </a:lvl1pPr>
          </a:lstStyle>
          <a:p>
            <a:r>
              <a:rPr lang="en-US"/>
              <a:t>Click to insert headline. If it’s long it can run over 2-3 lines</a:t>
            </a:r>
          </a:p>
        </p:txBody>
      </p:sp>
      <p:pic>
        <p:nvPicPr>
          <p:cNvPr id="12" name="Picture 11"/>
          <p:cNvPicPr>
            <a:picLocks noChangeAspect="1"/>
          </p:cNvPicPr>
          <p:nvPr userDrawn="1"/>
        </p:nvPicPr>
        <p:blipFill>
          <a:blip r:embed="rId2"/>
          <a:stretch>
            <a:fillRect/>
          </a:stretch>
        </p:blipFill>
        <p:spPr>
          <a:xfrm>
            <a:off x="10481117" y="314521"/>
            <a:ext cx="1334332" cy="576000"/>
          </a:xfrm>
          <a:prstGeom prst="rect">
            <a:avLst/>
          </a:prstGeom>
        </p:spPr>
      </p:pic>
    </p:spTree>
    <p:extLst>
      <p:ext uri="{BB962C8B-B14F-4D97-AF65-F5344CB8AC3E}">
        <p14:creationId xmlns:p14="http://schemas.microsoft.com/office/powerpoint/2010/main" val="82395761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6_Custom Layout">
  <p:cSld name="24_Custom Layout">
    <p:spTree>
      <p:nvGrpSpPr>
        <p:cNvPr id="1" name="Shape 34"/>
        <p:cNvGrpSpPr/>
        <p:nvPr/>
      </p:nvGrpSpPr>
      <p:grpSpPr>
        <a:xfrm>
          <a:off x="0" y="0"/>
          <a:ext cx="0" cy="0"/>
          <a:chOff x="0" y="0"/>
          <a:chExt cx="0" cy="0"/>
        </a:xfrm>
      </p:grpSpPr>
      <p:pic>
        <p:nvPicPr>
          <p:cNvPr id="35" name="Google Shape;35;p23" descr="MHF Green Ribbon Logo England.eps"/>
          <p:cNvPicPr preferRelativeResize="0"/>
          <p:nvPr/>
        </p:nvPicPr>
        <p:blipFill rotWithShape="1">
          <a:blip r:embed="rId2">
            <a:alphaModFix/>
          </a:blip>
          <a:srcRect/>
          <a:stretch/>
        </p:blipFill>
        <p:spPr>
          <a:xfrm>
            <a:off x="10276334" y="-11289"/>
            <a:ext cx="1730129" cy="1227569"/>
          </a:xfrm>
          <a:prstGeom prst="rect">
            <a:avLst/>
          </a:prstGeom>
          <a:noFill/>
          <a:ln>
            <a:noFill/>
          </a:ln>
        </p:spPr>
      </p:pic>
      <p:sp>
        <p:nvSpPr>
          <p:cNvPr id="36" name="Google Shape;36;p23"/>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609585" marR="0" lvl="0" indent="-304792" algn="l" rtl="0">
              <a:spcBef>
                <a:spcPts val="320"/>
              </a:spcBef>
              <a:spcAft>
                <a:spcPts val="0"/>
              </a:spcAft>
              <a:buClr>
                <a:schemeClr val="dk1"/>
              </a:buClr>
              <a:buSzPts val="1200"/>
              <a:buFont typeface="Arial"/>
              <a:buNone/>
              <a:defRPr sz="1600"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7" name="Google Shape;37;p23"/>
          <p:cNvSpPr txBox="1">
            <a:spLocks noGrp="1"/>
          </p:cNvSpPr>
          <p:nvPr>
            <p:ph type="body" idx="2"/>
          </p:nvPr>
        </p:nvSpPr>
        <p:spPr>
          <a:xfrm>
            <a:off x="919243" y="1744889"/>
            <a:ext cx="10345608" cy="411182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30000"/>
              </a:lnSpc>
              <a:spcBef>
                <a:spcPts val="291"/>
              </a:spcBef>
              <a:spcAft>
                <a:spcPts val="0"/>
              </a:spcAft>
              <a:buClr>
                <a:schemeClr val="dk2"/>
              </a:buClr>
              <a:buSzPts val="1090"/>
              <a:buFont typeface="Arial"/>
              <a:buNone/>
              <a:defRPr sz="1453" b="0" i="0" u="none" strike="noStrike" cap="none">
                <a:solidFill>
                  <a:schemeClr val="dk2"/>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38" name="Google Shape;38;p23"/>
          <p:cNvSpPr txBox="1">
            <a:spLocks noGrp="1"/>
          </p:cNvSpPr>
          <p:nvPr>
            <p:ph type="body" idx="3"/>
          </p:nvPr>
        </p:nvSpPr>
        <p:spPr>
          <a:xfrm>
            <a:off x="879397" y="908484"/>
            <a:ext cx="10274425" cy="576568"/>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30000"/>
              </a:lnSpc>
              <a:spcBef>
                <a:spcPts val="587"/>
              </a:spcBef>
              <a:spcAft>
                <a:spcPts val="0"/>
              </a:spcAft>
              <a:buClr>
                <a:schemeClr val="dk1"/>
              </a:buClr>
              <a:buSzPts val="2200"/>
              <a:buFont typeface="Arial"/>
              <a:buNone/>
              <a:defRPr sz="2933" b="1" i="0" u="none" strike="noStrike" cap="none">
                <a:solidFill>
                  <a:schemeClr val="dk1"/>
                </a:solidFill>
                <a:latin typeface="Arial"/>
                <a:ea typeface="Arial"/>
                <a:cs typeface="Arial"/>
                <a:sym typeface="Arial"/>
              </a:defRPr>
            </a:lvl1pPr>
            <a:lvl2pPr marL="1219170" marR="0" lvl="1" indent="-541853" algn="l" rtl="0">
              <a:spcBef>
                <a:spcPts val="747"/>
              </a:spcBef>
              <a:spcAft>
                <a:spcPts val="0"/>
              </a:spcAft>
              <a:buClr>
                <a:schemeClr val="dk1"/>
              </a:buClr>
              <a:buSzPts val="2800"/>
              <a:buFont typeface="Arial"/>
              <a:buChar char="–"/>
              <a:defRPr sz="3733" b="0" i="0" u="none" strike="noStrike" cap="none">
                <a:solidFill>
                  <a:schemeClr val="dk1"/>
                </a:solidFill>
                <a:latin typeface="Calibri"/>
                <a:ea typeface="Calibri"/>
                <a:cs typeface="Calibri"/>
                <a:sym typeface="Calibri"/>
              </a:defRPr>
            </a:lvl2pPr>
            <a:lvl3pPr marL="1828754" marR="0" lvl="2" indent="-507987" algn="l" rtl="0">
              <a:spcBef>
                <a:spcPts val="640"/>
              </a:spcBef>
              <a:spcAft>
                <a:spcPts val="0"/>
              </a:spcAft>
              <a:buClr>
                <a:schemeClr val="dk1"/>
              </a:buClr>
              <a:buSzPts val="2400"/>
              <a:buFont typeface="Arial"/>
              <a:buChar char="•"/>
              <a:defRPr sz="3200" b="0" i="0" u="none" strike="noStrike" cap="none">
                <a:solidFill>
                  <a:schemeClr val="dk1"/>
                </a:solidFill>
                <a:latin typeface="Calibri"/>
                <a:ea typeface="Calibri"/>
                <a:cs typeface="Calibri"/>
                <a:sym typeface="Calibri"/>
              </a:defRPr>
            </a:lvl3pPr>
            <a:lvl4pPr marL="2438339" marR="0" lvl="3"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4pPr>
            <a:lvl5pPr marL="3047924" marR="0" lvl="4"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5pPr>
            <a:lvl6pPr marL="3657509" marR="0" lvl="5"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6pPr>
            <a:lvl7pPr marL="4267093" marR="0" lvl="6"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7pPr>
            <a:lvl8pPr marL="4876678" marR="0" lvl="7"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8pPr>
            <a:lvl9pPr marL="5486263" marR="0" lvl="8" indent="-474121" algn="l" rtl="0">
              <a:spcBef>
                <a:spcPts val="533"/>
              </a:spcBef>
              <a:spcAft>
                <a:spcPts val="0"/>
              </a:spcAft>
              <a:buClr>
                <a:schemeClr val="dk1"/>
              </a:buClr>
              <a:buSzPts val="2000"/>
              <a:buFont typeface="Arial"/>
              <a:buChar char="•"/>
              <a:defRPr sz="2667"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7090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150"/>
        <p:cNvGrpSpPr/>
        <p:nvPr/>
      </p:nvGrpSpPr>
      <p:grpSpPr>
        <a:xfrm>
          <a:off x="0" y="0"/>
          <a:ext cx="0" cy="0"/>
          <a:chOff x="0" y="0"/>
          <a:chExt cx="0" cy="0"/>
        </a:xfrm>
      </p:grpSpPr>
      <p:pic>
        <p:nvPicPr>
          <p:cNvPr id="151" name="Google Shape;151;p30" descr="1920x1080_Section_Divider_TEAL.ai"/>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52" name="Google Shape;152;p30"/>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53" name="Google Shape;153;p30"/>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54" name="Google Shape;154;p30"/>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5" name="Google Shape;155;p30"/>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56" name="Google Shape;156;p30"/>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dk1"/>
              </a:buClr>
              <a:buSzPts val="4800"/>
              <a:buFont typeface="Arial"/>
              <a:buNone/>
              <a:defRPr sz="4800" b="1" i="0" u="none" strike="noStrike" cap="none">
                <a:solidFill>
                  <a:schemeClr val="dk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FCEB4BEB-6F17-4C79-8EEC-3A9A3509CBC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38060842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EB4BEB-6F17-4C79-8EEC-3A9A3509CBC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366084882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CEB4BEB-6F17-4C79-8EEC-3A9A3509CBC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243913690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FCEB4BEB-6F17-4C79-8EEC-3A9A3509CBC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6649783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FCEB4BEB-6F17-4C79-8EEC-3A9A3509CBC4}" type="datetimeFigureOut">
              <a:rPr lang="en-GB" smtClean="0"/>
              <a:t>06/12/2022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34070557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FCEB4BEB-6F17-4C79-8EEC-3A9A3509CBC4}" type="datetimeFigureOut">
              <a:rPr lang="en-GB" smtClean="0"/>
              <a:t>06/12/2022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23087406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B4BEB-6F17-4C79-8EEC-3A9A3509CBC4}" type="datetimeFigureOut">
              <a:rPr lang="en-GB" smtClean="0"/>
              <a:t>06/12/2022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22126039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EB4BEB-6F17-4C79-8EEC-3A9A3509CBC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360356177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CEB4BEB-6F17-4C79-8EEC-3A9A3509CBC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11578750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EB4BEB-6F17-4C79-8EEC-3A9A3509CBC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4385534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57"/>
        <p:cNvGrpSpPr/>
        <p:nvPr/>
      </p:nvGrpSpPr>
      <p:grpSpPr>
        <a:xfrm>
          <a:off x="0" y="0"/>
          <a:ext cx="0" cy="0"/>
          <a:chOff x="0" y="0"/>
          <a:chExt cx="0" cy="0"/>
        </a:xfrm>
      </p:grpSpPr>
      <p:pic>
        <p:nvPicPr>
          <p:cNvPr id="158" name="Google Shape;158;p31"/>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59" name="Google Shape;159;p31"/>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60" name="Google Shape;160;p31"/>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61" name="Google Shape;161;p31"/>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2" name="Google Shape;162;p31"/>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3" name="Google Shape;163;p31"/>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2"/>
              </a:buClr>
              <a:buSzPts val="4800"/>
              <a:buFont typeface="Arial"/>
              <a:buNone/>
              <a:defRPr sz="4800" b="1" i="0" u="none" strike="noStrike" cap="none">
                <a:solidFill>
                  <a:schemeClr val="accen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FCEB4BEB-6F17-4C79-8EEC-3A9A3509CBC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149AFF1-40CA-4D9F-96E6-67925183F70A}" type="slidenum">
              <a:rPr lang="en-GB" smtClean="0"/>
              <a:t>‹#›</a:t>
            </a:fld>
            <a:endParaRPr lang="en-GB"/>
          </a:p>
        </p:txBody>
      </p:sp>
    </p:spTree>
    <p:extLst>
      <p:ext uri="{BB962C8B-B14F-4D97-AF65-F5344CB8AC3E}">
        <p14:creationId xmlns:p14="http://schemas.microsoft.com/office/powerpoint/2010/main" val="16559602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33740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367184544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67412" y="1853827"/>
            <a:ext cx="10986282" cy="3931397"/>
          </a:xfrm>
        </p:spPr>
        <p:txBody>
          <a:bodyPr/>
          <a:lstStyle>
            <a:lvl1pPr>
              <a:defRPr>
                <a:solidFill>
                  <a:srgbClr val="487B7C"/>
                </a:solidFill>
              </a:defRPr>
            </a:lvl1pPr>
            <a:lvl2pPr>
              <a:defRPr>
                <a:solidFill>
                  <a:srgbClr val="487B7C"/>
                </a:solidFill>
              </a:defRPr>
            </a:lvl2pPr>
            <a:lvl3pPr>
              <a:defRPr>
                <a:solidFill>
                  <a:srgbClr val="487B7C"/>
                </a:solidFill>
              </a:defRPr>
            </a:lvl3pPr>
            <a:lvl4pPr>
              <a:defRPr>
                <a:solidFill>
                  <a:srgbClr val="487B7C"/>
                </a:solidFill>
              </a:defRPr>
            </a:lvl4pPr>
            <a:lvl5pPr>
              <a:defRPr>
                <a:solidFill>
                  <a:srgbClr val="487B7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265188" y="293189"/>
            <a:ext cx="10986281" cy="1325562"/>
          </a:xfrm>
        </p:spPr>
        <p:txBody>
          <a:bodyPr/>
          <a:lstStyle>
            <a:lvl1pPr>
              <a:defRPr>
                <a:solidFill>
                  <a:srgbClr val="009AC3"/>
                </a:solidFill>
              </a:defRPr>
            </a:lvl1pPr>
          </a:lstStyle>
          <a:p>
            <a:r>
              <a:rPr lang="en-US"/>
              <a:t>Click to edit Master title style</a:t>
            </a:r>
            <a:endParaRPr lang="en-GB"/>
          </a:p>
        </p:txBody>
      </p:sp>
    </p:spTree>
    <p:extLst>
      <p:ext uri="{BB962C8B-B14F-4D97-AF65-F5344CB8AC3E}">
        <p14:creationId xmlns:p14="http://schemas.microsoft.com/office/powerpoint/2010/main" val="220124317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25962008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26685327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880622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416935732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1855043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15372538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64"/>
        <p:cNvGrpSpPr/>
        <p:nvPr/>
      </p:nvGrpSpPr>
      <p:grpSpPr>
        <a:xfrm>
          <a:off x="0" y="0"/>
          <a:ext cx="0" cy="0"/>
          <a:chOff x="0" y="0"/>
          <a:chExt cx="0" cy="0"/>
        </a:xfrm>
      </p:grpSpPr>
      <p:pic>
        <p:nvPicPr>
          <p:cNvPr id="165" name="Google Shape;165;p32"/>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66" name="Google Shape;166;p32"/>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67" name="Google Shape;167;p32"/>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68" name="Google Shape;168;p32"/>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69" name="Google Shape;169;p32"/>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0" name="Google Shape;170;p32"/>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1"/>
              </a:buClr>
              <a:buSzPts val="4800"/>
              <a:buFont typeface="Arial"/>
              <a:buNone/>
              <a:defRPr sz="4800" b="1" i="0" u="none" strike="noStrike" cap="none">
                <a:solidFill>
                  <a:schemeClr val="accent1"/>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195616714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9577083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335093155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682" y="1847850"/>
            <a:ext cx="11598893" cy="3819303"/>
          </a:xfrm>
        </p:spPr>
        <p:txBody>
          <a:bodyPr/>
          <a:lstStyle>
            <a:lvl1pPr>
              <a:defRPr>
                <a:solidFill>
                  <a:srgbClr val="487B7C"/>
                </a:solidFill>
              </a:defRPr>
            </a:lvl1pPr>
            <a:lvl2pPr>
              <a:defRPr>
                <a:solidFill>
                  <a:srgbClr val="487B7C"/>
                </a:solidFill>
              </a:defRPr>
            </a:lvl2pPr>
            <a:lvl3pPr>
              <a:defRPr>
                <a:solidFill>
                  <a:srgbClr val="487B7C"/>
                </a:solidFill>
              </a:defRPr>
            </a:lvl3pPr>
            <a:lvl4pPr>
              <a:defRPr>
                <a:solidFill>
                  <a:srgbClr val="487B7C"/>
                </a:solidFill>
              </a:defRPr>
            </a:lvl4pPr>
            <a:lvl5pPr>
              <a:defRPr>
                <a:solidFill>
                  <a:srgbClr val="487B7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334682" y="341000"/>
            <a:ext cx="11598893" cy="1325562"/>
          </a:xfrm>
        </p:spPr>
        <p:txBody>
          <a:bodyPr/>
          <a:lstStyle>
            <a:lvl1pPr>
              <a:defRPr>
                <a:solidFill>
                  <a:srgbClr val="009AC3"/>
                </a:solidFill>
              </a:defRPr>
            </a:lvl1pPr>
          </a:lstStyle>
          <a:p>
            <a:r>
              <a:rPr lang="en-US"/>
              <a:t>Click to edit Master title style</a:t>
            </a:r>
            <a:endParaRPr lang="en-GB"/>
          </a:p>
        </p:txBody>
      </p:sp>
    </p:spTree>
    <p:extLst>
      <p:ext uri="{BB962C8B-B14F-4D97-AF65-F5344CB8AC3E}">
        <p14:creationId xmlns:p14="http://schemas.microsoft.com/office/powerpoint/2010/main" val="12308733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86872" y="1583764"/>
            <a:ext cx="10349812" cy="4270653"/>
          </a:xfrm>
        </p:spPr>
        <p:txBody>
          <a:bodyPr/>
          <a:lstStyle>
            <a:lvl1pPr>
              <a:defRPr>
                <a:solidFill>
                  <a:srgbClr val="487B7C"/>
                </a:solidFill>
              </a:defRPr>
            </a:lvl1pPr>
            <a:lvl2pPr>
              <a:defRPr>
                <a:solidFill>
                  <a:srgbClr val="487B7C"/>
                </a:solidFill>
              </a:defRPr>
            </a:lvl2pPr>
            <a:lvl3pPr>
              <a:defRPr>
                <a:solidFill>
                  <a:srgbClr val="487B7C"/>
                </a:solidFill>
              </a:defRPr>
            </a:lvl3pPr>
            <a:lvl4pPr>
              <a:defRPr>
                <a:solidFill>
                  <a:srgbClr val="487B7C"/>
                </a:solidFill>
              </a:defRPr>
            </a:lvl4pPr>
            <a:lvl5pPr>
              <a:defRPr>
                <a:solidFill>
                  <a:srgbClr val="487B7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286872" y="388811"/>
            <a:ext cx="10349812" cy="1057494"/>
          </a:xfrm>
        </p:spPr>
        <p:txBody>
          <a:bodyPr/>
          <a:lstStyle>
            <a:lvl1pPr>
              <a:defRPr b="1">
                <a:solidFill>
                  <a:srgbClr val="009AC3"/>
                </a:solidFill>
              </a:defRPr>
            </a:lvl1pPr>
          </a:lstStyle>
          <a:p>
            <a:r>
              <a:rPr lang="en-US"/>
              <a:t>Click to edit Master title style</a:t>
            </a:r>
            <a:endParaRPr lang="en-GB"/>
          </a:p>
        </p:txBody>
      </p:sp>
    </p:spTree>
    <p:extLst>
      <p:ext uri="{BB962C8B-B14F-4D97-AF65-F5344CB8AC3E}">
        <p14:creationId xmlns:p14="http://schemas.microsoft.com/office/powerpoint/2010/main" val="149606904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General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35830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68C94-3E13-4458-BBB2-D57EAB889C0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4540165-AC12-465F-A633-2E14CB6DEC0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4" name="Footer Placeholder 3">
            <a:extLst>
              <a:ext uri="{FF2B5EF4-FFF2-40B4-BE49-F238E27FC236}">
                <a16:creationId xmlns:a16="http://schemas.microsoft.com/office/drawing/2014/main" id="{9B277DC9-A80F-4F47-B046-E051A0B4042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Slide Number Placeholder 4">
            <a:extLst>
              <a:ext uri="{FF2B5EF4-FFF2-40B4-BE49-F238E27FC236}">
                <a16:creationId xmlns:a16="http://schemas.microsoft.com/office/drawing/2014/main" id="{4F0037BA-52D5-4B0B-A420-0C2B755A67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23137448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50781-504A-4AA8-A613-768A77B9881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DEAA0F7-1AA9-470C-9D21-15644D296F4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4" name="Footer Placeholder 3">
            <a:extLst>
              <a:ext uri="{FF2B5EF4-FFF2-40B4-BE49-F238E27FC236}">
                <a16:creationId xmlns:a16="http://schemas.microsoft.com/office/drawing/2014/main" id="{71B5B790-2363-48AE-AFFD-FE356A9E8D3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Slide Number Placeholder 4">
            <a:extLst>
              <a:ext uri="{FF2B5EF4-FFF2-40B4-BE49-F238E27FC236}">
                <a16:creationId xmlns:a16="http://schemas.microsoft.com/office/drawing/2014/main" id="{04C04569-4570-4D37-A837-271A9651D89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Tree>
    <p:extLst>
      <p:ext uri="{BB962C8B-B14F-4D97-AF65-F5344CB8AC3E}">
        <p14:creationId xmlns:p14="http://schemas.microsoft.com/office/powerpoint/2010/main" val="111504497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22040719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34683" y="1847851"/>
            <a:ext cx="11598893" cy="3819303"/>
          </a:xfrm>
        </p:spPr>
        <p:txBody>
          <a:bodyPr/>
          <a:lstStyle>
            <a:lvl1pPr>
              <a:defRPr>
                <a:solidFill>
                  <a:srgbClr val="487B7C"/>
                </a:solidFill>
              </a:defRPr>
            </a:lvl1pPr>
            <a:lvl2pPr>
              <a:defRPr>
                <a:solidFill>
                  <a:srgbClr val="487B7C"/>
                </a:solidFill>
              </a:defRPr>
            </a:lvl2pPr>
            <a:lvl3pPr>
              <a:defRPr>
                <a:solidFill>
                  <a:srgbClr val="487B7C"/>
                </a:solidFill>
              </a:defRPr>
            </a:lvl3pPr>
            <a:lvl4pPr>
              <a:defRPr>
                <a:solidFill>
                  <a:srgbClr val="487B7C"/>
                </a:solidFill>
              </a:defRPr>
            </a:lvl4pPr>
            <a:lvl5pPr>
              <a:defRPr>
                <a:solidFill>
                  <a:srgbClr val="487B7C"/>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2" name="Title 1"/>
          <p:cNvSpPr>
            <a:spLocks noGrp="1"/>
          </p:cNvSpPr>
          <p:nvPr>
            <p:ph type="title"/>
          </p:nvPr>
        </p:nvSpPr>
        <p:spPr>
          <a:xfrm>
            <a:off x="334683" y="341000"/>
            <a:ext cx="11598893" cy="1325562"/>
          </a:xfrm>
        </p:spPr>
        <p:txBody>
          <a:bodyPr/>
          <a:lstStyle>
            <a:lvl1pPr>
              <a:defRPr>
                <a:solidFill>
                  <a:srgbClr val="009AC3"/>
                </a:solidFill>
              </a:defRPr>
            </a:lvl1pPr>
          </a:lstStyle>
          <a:p>
            <a:r>
              <a:rPr lang="en-US"/>
              <a:t>Click to edit Master title style</a:t>
            </a:r>
            <a:endParaRPr lang="en-GB"/>
          </a:p>
        </p:txBody>
      </p:sp>
    </p:spTree>
    <p:extLst>
      <p:ext uri="{BB962C8B-B14F-4D97-AF65-F5344CB8AC3E}">
        <p14:creationId xmlns:p14="http://schemas.microsoft.com/office/powerpoint/2010/main" val="4142893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71"/>
        <p:cNvGrpSpPr/>
        <p:nvPr/>
      </p:nvGrpSpPr>
      <p:grpSpPr>
        <a:xfrm>
          <a:off x="0" y="0"/>
          <a:ext cx="0" cy="0"/>
          <a:chOff x="0" y="0"/>
          <a:chExt cx="0" cy="0"/>
        </a:xfrm>
      </p:grpSpPr>
      <p:pic>
        <p:nvPicPr>
          <p:cNvPr id="172" name="Google Shape;172;p33"/>
          <p:cNvPicPr preferRelativeResize="0"/>
          <p:nvPr/>
        </p:nvPicPr>
        <p:blipFill rotWithShape="1">
          <a:blip r:embed="rId2">
            <a:alphaModFix/>
          </a:blip>
          <a:srcRect/>
          <a:stretch/>
        </p:blipFill>
        <p:spPr>
          <a:xfrm>
            <a:off x="-48683" y="-27384"/>
            <a:ext cx="12289365" cy="6912768"/>
          </a:xfrm>
          <a:prstGeom prst="rect">
            <a:avLst/>
          </a:prstGeom>
          <a:noFill/>
          <a:ln>
            <a:noFill/>
          </a:ln>
        </p:spPr>
      </p:pic>
      <p:sp>
        <p:nvSpPr>
          <p:cNvPr id="173" name="Google Shape;173;p33"/>
          <p:cNvSpPr/>
          <p:nvPr/>
        </p:nvSpPr>
        <p:spPr>
          <a:xfrm>
            <a:off x="955687" y="2811231"/>
            <a:ext cx="1253936" cy="1253936"/>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lt2"/>
              </a:solidFill>
              <a:latin typeface="Arial"/>
              <a:ea typeface="Arial"/>
              <a:cs typeface="Arial"/>
              <a:sym typeface="Arial"/>
            </a:endParaRPr>
          </a:p>
        </p:txBody>
      </p:sp>
      <p:pic>
        <p:nvPicPr>
          <p:cNvPr id="174" name="Google Shape;174;p33"/>
          <p:cNvPicPr preferRelativeResize="0"/>
          <p:nvPr/>
        </p:nvPicPr>
        <p:blipFill rotWithShape="1">
          <a:blip r:embed="rId3">
            <a:alphaModFix/>
          </a:blip>
          <a:srcRect/>
          <a:stretch/>
        </p:blipFill>
        <p:spPr>
          <a:xfrm>
            <a:off x="10481117" y="314521"/>
            <a:ext cx="1334332" cy="576000"/>
          </a:xfrm>
          <a:prstGeom prst="rect">
            <a:avLst/>
          </a:prstGeom>
          <a:noFill/>
          <a:ln>
            <a:noFill/>
          </a:ln>
        </p:spPr>
      </p:pic>
      <p:sp>
        <p:nvSpPr>
          <p:cNvPr id="175" name="Google Shape;175;p33"/>
          <p:cNvSpPr txBox="1">
            <a:spLocks noGrp="1"/>
          </p:cNvSpPr>
          <p:nvPr>
            <p:ph type="body" idx="1"/>
          </p:nvPr>
        </p:nvSpPr>
        <p:spPr>
          <a:xfrm>
            <a:off x="208317" y="316542"/>
            <a:ext cx="3076192" cy="38900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320"/>
              </a:spcBef>
              <a:spcAft>
                <a:spcPts val="0"/>
              </a:spcAft>
              <a:buClr>
                <a:schemeClr val="lt2"/>
              </a:buClr>
              <a:buSzPts val="1600"/>
              <a:buFont typeface="Arial"/>
              <a:buNone/>
              <a:defRPr sz="1600"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6" name="Google Shape;176;p33"/>
          <p:cNvSpPr txBox="1">
            <a:spLocks noGrp="1"/>
          </p:cNvSpPr>
          <p:nvPr>
            <p:ph type="body" idx="2"/>
          </p:nvPr>
        </p:nvSpPr>
        <p:spPr>
          <a:xfrm>
            <a:off x="2487662" y="2644250"/>
            <a:ext cx="8578764" cy="157912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1707"/>
              </a:spcBef>
              <a:spcAft>
                <a:spcPts val="0"/>
              </a:spcAft>
              <a:buClr>
                <a:schemeClr val="lt2"/>
              </a:buClr>
              <a:buSzPts val="8533"/>
              <a:buFont typeface="Arial"/>
              <a:buNone/>
              <a:defRPr sz="8533" b="1" i="0" u="none" strike="noStrike" cap="none">
                <a:solidFill>
                  <a:schemeClr val="lt2"/>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
        <p:nvSpPr>
          <p:cNvPr id="177" name="Google Shape;177;p33"/>
          <p:cNvSpPr txBox="1">
            <a:spLocks noGrp="1"/>
          </p:cNvSpPr>
          <p:nvPr>
            <p:ph type="body" idx="3"/>
          </p:nvPr>
        </p:nvSpPr>
        <p:spPr>
          <a:xfrm>
            <a:off x="1267139" y="2985409"/>
            <a:ext cx="630004" cy="103740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960"/>
              </a:spcBef>
              <a:spcAft>
                <a:spcPts val="0"/>
              </a:spcAft>
              <a:buClr>
                <a:schemeClr val="accent3"/>
              </a:buClr>
              <a:buSzPts val="4800"/>
              <a:buFont typeface="Arial"/>
              <a:buNone/>
              <a:defRPr sz="4800" b="1" i="0" u="none" strike="noStrike" cap="none">
                <a:solidFill>
                  <a:schemeClr val="accent3"/>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21330234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416658277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EF24CF4F-7E38-4D79-824E-BA0992B9D384}" type="datetimeFigureOut">
              <a:rPr lang="en-GB" smtClean="0"/>
              <a:t>06/12/2022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9253295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EF24CF4F-7E38-4D79-824E-BA0992B9D384}" type="datetimeFigureOut">
              <a:rPr lang="en-GB" smtClean="0"/>
              <a:t>06/12/2022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9073055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4CF4F-7E38-4D79-824E-BA0992B9D384}" type="datetimeFigureOut">
              <a:rPr lang="en-GB" smtClean="0"/>
              <a:t>06/12/2022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295682040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371525125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24CF4F-7E38-4D79-824E-BA0992B9D384}" type="datetimeFigureOut">
              <a:rPr lang="en-GB" smtClean="0"/>
              <a:t>06/12/2022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134213930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90146682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1205941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EF24CF4F-7E38-4D79-824E-BA0992B9D384}" type="datetimeFigureOut">
              <a:rPr lang="en-GB" smtClean="0"/>
              <a:t>06/12/2022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22216DF-1E45-4E5E-90FC-7CCD8898231F}" type="slidenum">
              <a:rPr lang="en-GB" smtClean="0"/>
              <a:t>‹#›</a:t>
            </a:fld>
            <a:endParaRPr lang="en-GB"/>
          </a:p>
        </p:txBody>
      </p:sp>
    </p:spTree>
    <p:extLst>
      <p:ext uri="{BB962C8B-B14F-4D97-AF65-F5344CB8AC3E}">
        <p14:creationId xmlns:p14="http://schemas.microsoft.com/office/powerpoint/2010/main" val="527512851"/>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26" Type="http://schemas.openxmlformats.org/officeDocument/2006/relationships/slideLayout" Target="../slideLayouts/slideLayout54.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5" Type="http://schemas.openxmlformats.org/officeDocument/2006/relationships/slideLayout" Target="../slideLayouts/slideLayout53.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29" Type="http://schemas.openxmlformats.org/officeDocument/2006/relationships/slideLayout" Target="../slideLayouts/slideLayout57.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24" Type="http://schemas.openxmlformats.org/officeDocument/2006/relationships/slideLayout" Target="../slideLayouts/slideLayout52.xml"/><Relationship Id="rId32" Type="http://schemas.openxmlformats.org/officeDocument/2006/relationships/theme" Target="../theme/theme2.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23" Type="http://schemas.openxmlformats.org/officeDocument/2006/relationships/slideLayout" Target="../slideLayouts/slideLayout51.xml"/><Relationship Id="rId28" Type="http://schemas.openxmlformats.org/officeDocument/2006/relationships/slideLayout" Target="../slideLayouts/slideLayout56.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31" Type="http://schemas.openxmlformats.org/officeDocument/2006/relationships/slideLayout" Target="../slideLayouts/slideLayout59.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slideLayout" Target="../slideLayouts/slideLayout50.xml"/><Relationship Id="rId27" Type="http://schemas.openxmlformats.org/officeDocument/2006/relationships/slideLayout" Target="../slideLayouts/slideLayout55.xml"/><Relationship Id="rId30" Type="http://schemas.openxmlformats.org/officeDocument/2006/relationships/slideLayout" Target="../slideLayouts/slideLayout5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3.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image" Target="../media/image21.png"/><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theme" Target="../theme/theme4.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22.jpeg"/><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5.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image" Target="../media/image22.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7.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5"/>
        <p:cNvGrpSpPr/>
        <p:nvPr/>
      </p:nvGrpSpPr>
      <p:grpSpPr>
        <a:xfrm>
          <a:off x="0" y="0"/>
          <a:ext cx="0" cy="0"/>
          <a:chOff x="0" y="0"/>
          <a:chExt cx="0" cy="0"/>
        </a:xfrm>
      </p:grpSpPr>
      <p:sp>
        <p:nvSpPr>
          <p:cNvPr id="86" name="Google Shape;86;p13"/>
          <p:cNvSpPr txBox="1"/>
          <p:nvPr/>
        </p:nvSpPr>
        <p:spPr>
          <a:xfrm>
            <a:off x="208318" y="6307976"/>
            <a:ext cx="2546169" cy="2974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333"/>
              <a:buFont typeface="Arial"/>
              <a:buNone/>
            </a:pPr>
            <a:fld id="{00000000-1234-1234-1234-123412341234}" type="slidenum">
              <a:rPr lang="en-US" sz="1333" b="0" i="0" u="none" strike="noStrike" cap="none">
                <a:solidFill>
                  <a:schemeClr val="dk2"/>
                </a:solidFill>
                <a:latin typeface="Arial"/>
                <a:ea typeface="Arial"/>
                <a:cs typeface="Arial"/>
                <a:sym typeface="Arial"/>
              </a:rPr>
              <a:t>‹#›</a:t>
            </a:fld>
            <a:r>
              <a:rPr lang="en-US" sz="1333" b="0" i="0" u="none" strike="noStrike" cap="none">
                <a:solidFill>
                  <a:schemeClr val="dk2"/>
                </a:solidFill>
                <a:latin typeface="Arial"/>
                <a:ea typeface="Arial"/>
                <a:cs typeface="Arial"/>
                <a:sym typeface="Arial"/>
              </a:rPr>
              <a:t>.</a:t>
            </a:r>
            <a:endParaRPr sz="1400" b="0" i="0" u="none" strike="noStrike" cap="none">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2"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1" r:id="rId27"/>
    <p:sldLayoutId id="2147483692" r:id="rId2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userDrawn="1"/>
        </p:nvSpPr>
        <p:spPr>
          <a:xfrm>
            <a:off x="208318" y="6307976"/>
            <a:ext cx="2546169" cy="297454"/>
          </a:xfrm>
          <a:prstGeom prst="rect">
            <a:avLst/>
          </a:prstGeom>
          <a:noFill/>
        </p:spPr>
        <p:txBody>
          <a:bodyPr wrap="square" rtlCol="0">
            <a:spAutoFit/>
          </a:bodyPr>
          <a:lstStyle/>
          <a:p>
            <a:fld id="{4E5886E6-5510-5C41-B84D-1FEFC54E6E8F}" type="slidenum">
              <a:rPr lang="en-US" sz="1333" b="0" i="0" smtClean="0">
                <a:solidFill>
                  <a:schemeClr val="tx2"/>
                </a:solidFill>
                <a:latin typeface="Galano Classic"/>
                <a:cs typeface="Galano Classic"/>
              </a:rPr>
              <a:t>‹#›</a:t>
            </a:fld>
            <a:r>
              <a:rPr lang="en-US" sz="1333" b="0" i="0">
                <a:solidFill>
                  <a:schemeClr val="tx2"/>
                </a:solidFill>
                <a:latin typeface="Galano Classic"/>
                <a:cs typeface="Galano Classic"/>
              </a:rPr>
              <a:t>.</a:t>
            </a:r>
          </a:p>
        </p:txBody>
      </p:sp>
    </p:spTree>
    <p:extLst>
      <p:ext uri="{BB962C8B-B14F-4D97-AF65-F5344CB8AC3E}">
        <p14:creationId xmlns:p14="http://schemas.microsoft.com/office/powerpoint/2010/main" val="11094854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1" r:id="rId31"/>
  </p:sldLayoutIdLst>
  <p:txStyles>
    <p:titleStyle>
      <a:lvl1pPr algn="ctr" defTabSz="609585"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609585" rtl="0" eaLnBrk="1" latinLnBrk="0" hangingPunct="1">
        <a:spcBef>
          <a:spcPct val="20000"/>
        </a:spcBef>
        <a:buFont typeface="Arial"/>
        <a:buChar char="•"/>
        <a:defRPr sz="4267" kern="1200">
          <a:solidFill>
            <a:schemeClr val="tx1"/>
          </a:solidFill>
          <a:latin typeface="+mn-lt"/>
          <a:ea typeface="+mn-ea"/>
          <a:cs typeface="+mn-cs"/>
        </a:defRPr>
      </a:lvl1pPr>
      <a:lvl2pPr marL="990575" indent="-380990" algn="l" defTabSz="609585" rtl="0" eaLnBrk="1" latinLnBrk="0" hangingPunct="1">
        <a:spcBef>
          <a:spcPct val="20000"/>
        </a:spcBef>
        <a:buFont typeface="Arial"/>
        <a:buChar char="–"/>
        <a:defRPr sz="3733" kern="1200">
          <a:solidFill>
            <a:schemeClr val="tx1"/>
          </a:solidFill>
          <a:latin typeface="+mn-lt"/>
          <a:ea typeface="+mn-ea"/>
          <a:cs typeface="+mn-cs"/>
        </a:defRPr>
      </a:lvl2pPr>
      <a:lvl3pPr marL="1523962" indent="-304792" algn="l" defTabSz="609585" rtl="0" eaLnBrk="1" latinLnBrk="0" hangingPunct="1">
        <a:spcBef>
          <a:spcPct val="20000"/>
        </a:spcBef>
        <a:buFont typeface="Arial"/>
        <a:buChar char="•"/>
        <a:defRPr sz="3200" kern="1200">
          <a:solidFill>
            <a:schemeClr val="tx1"/>
          </a:solidFill>
          <a:latin typeface="+mn-lt"/>
          <a:ea typeface="+mn-ea"/>
          <a:cs typeface="+mn-cs"/>
        </a:defRPr>
      </a:lvl3pPr>
      <a:lvl4pPr marL="2133547" indent="-304792" algn="l" defTabSz="609585" rtl="0" eaLnBrk="1" latinLnBrk="0" hangingPunct="1">
        <a:spcBef>
          <a:spcPct val="20000"/>
        </a:spcBef>
        <a:buFont typeface="Arial"/>
        <a:buChar char="–"/>
        <a:defRPr sz="2667" kern="1200">
          <a:solidFill>
            <a:schemeClr val="tx1"/>
          </a:solidFill>
          <a:latin typeface="+mn-lt"/>
          <a:ea typeface="+mn-ea"/>
          <a:cs typeface="+mn-cs"/>
        </a:defRPr>
      </a:lvl4pPr>
      <a:lvl5pPr marL="2743131" indent="-304792" algn="l" defTabSz="609585" rtl="0" eaLnBrk="1" latinLnBrk="0" hangingPunct="1">
        <a:spcBef>
          <a:spcPct val="20000"/>
        </a:spcBef>
        <a:buFont typeface="Arial"/>
        <a:buChar char="»"/>
        <a:defRPr sz="2667" kern="1200">
          <a:solidFill>
            <a:schemeClr val="tx1"/>
          </a:solidFill>
          <a:latin typeface="+mn-lt"/>
          <a:ea typeface="+mn-ea"/>
          <a:cs typeface="+mn-cs"/>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EB4BEB-6F17-4C79-8EEC-3A9A3509CBC4}" type="datetimeFigureOut">
              <a:rPr lang="en-GB" smtClean="0"/>
              <a:t>06/12/2022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49AFF1-40CA-4D9F-96E6-67925183F70A}" type="slidenum">
              <a:rPr lang="en-GB" smtClean="0"/>
              <a:t>‹#›</a:t>
            </a:fld>
            <a:endParaRPr lang="en-GB"/>
          </a:p>
        </p:txBody>
      </p:sp>
    </p:spTree>
    <p:extLst>
      <p:ext uri="{BB962C8B-B14F-4D97-AF65-F5344CB8AC3E}">
        <p14:creationId xmlns:p14="http://schemas.microsoft.com/office/powerpoint/2010/main" val="2513475062"/>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 id="214748379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487B7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3474" y="32067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583474" y="1646238"/>
            <a:ext cx="10770326" cy="45307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EF24CF4F-7E38-4D79-824E-BA0992B9D384}" type="datetimeFigureOut">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06/12/2022</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22216DF-1E45-4E5E-90FC-7CCD8898231F}" type="slidenum">
              <a:rPr kumimoji="0" lang="en-GB" sz="1200" b="0" i="0" u="none" strike="noStrike" kern="1200" cap="none" spc="0" normalizeH="0" baseline="0" noProof="0" smtClean="0">
                <a:ln>
                  <a:noFill/>
                </a:ln>
                <a:solidFill>
                  <a:prstClr val="black">
                    <a:tint val="75000"/>
                  </a:prstClr>
                </a:solidFill>
                <a:effectLst/>
                <a:uLnTx/>
                <a:uFillTx/>
                <a:latin typeface="Galano Classic"/>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Galano Classic"/>
              <a:ea typeface="+mn-ea"/>
              <a:cs typeface="+mn-cs"/>
            </a:endParaRPr>
          </a:p>
        </p:txBody>
      </p:sp>
      <p:pic>
        <p:nvPicPr>
          <p:cNvPr id="8" name="Picture 7" descr="A picture containing graphical user interface&#10;&#10;Description automatically generated">
            <a:extLst>
              <a:ext uri="{FF2B5EF4-FFF2-40B4-BE49-F238E27FC236}">
                <a16:creationId xmlns:a16="http://schemas.microsoft.com/office/drawing/2014/main" id="{35527B94-29F7-4E7E-B97C-E2B31DC9C245}"/>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l="9013" t="22121" r="9064" b="25764"/>
          <a:stretch/>
        </p:blipFill>
        <p:spPr>
          <a:xfrm>
            <a:off x="9399896" y="5461475"/>
            <a:ext cx="2792104" cy="1260000"/>
          </a:xfrm>
          <a:prstGeom prst="rect">
            <a:avLst/>
          </a:prstGeom>
        </p:spPr>
      </p:pic>
    </p:spTree>
    <p:extLst>
      <p:ext uri="{BB962C8B-B14F-4D97-AF65-F5344CB8AC3E}">
        <p14:creationId xmlns:p14="http://schemas.microsoft.com/office/powerpoint/2010/main" val="3490825945"/>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 id="2147483857" r:id="rId12"/>
    <p:sldLayoutId id="2147483858" r:id="rId13"/>
    <p:sldLayoutId id="2147483859" r:id="rId14"/>
    <p:sldLayoutId id="2147483860" r:id="rId15"/>
    <p:sldLayoutId id="2147483861" r:id="rId16"/>
  </p:sldLayoutIdLst>
  <p:txStyles>
    <p:titleStyle>
      <a:lvl1pPr algn="l" defTabSz="914400" rtl="0" eaLnBrk="1" latinLnBrk="0" hangingPunct="1">
        <a:lnSpc>
          <a:spcPct val="90000"/>
        </a:lnSpc>
        <a:spcBef>
          <a:spcPct val="0"/>
        </a:spcBef>
        <a:buNone/>
        <a:defRPr sz="4400" b="1"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F24CF4F-7E38-4D79-824E-BA0992B9D384}" type="datetimeFigureOut">
              <a:rPr lang="en-GB" smtClean="0"/>
              <a:t>06/12/2022</a:t>
            </a:fld>
            <a:endParaRPr lang="en-GB"/>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922216DF-1E45-4E5E-90FC-7CCD8898231F}" type="slidenum">
              <a:rPr lang="en-GB" smtClean="0"/>
              <a:t>‹#›</a:t>
            </a:fld>
            <a:endParaRPr lang="en-GB"/>
          </a:p>
        </p:txBody>
      </p:sp>
      <p:pic>
        <p:nvPicPr>
          <p:cNvPr id="7" name="Picture 6" descr="A close up of a sign&#10;&#10;Description generated with high confidence">
            <a:extLst>
              <a:ext uri="{FF2B5EF4-FFF2-40B4-BE49-F238E27FC236}">
                <a16:creationId xmlns:a16="http://schemas.microsoft.com/office/drawing/2014/main" id="{000EF7FB-2FC1-48A9-BCC8-CF750F51671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149971" y="5848441"/>
            <a:ext cx="783604" cy="783604"/>
          </a:xfrm>
          <a:prstGeom prst="rect">
            <a:avLst/>
          </a:prstGeom>
        </p:spPr>
      </p:pic>
    </p:spTree>
    <p:extLst>
      <p:ext uri="{BB962C8B-B14F-4D97-AF65-F5344CB8AC3E}">
        <p14:creationId xmlns:p14="http://schemas.microsoft.com/office/powerpoint/2010/main" val="2876762970"/>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685800" rtl="0" eaLnBrk="1" latinLnBrk="0" hangingPunct="1">
        <a:lnSpc>
          <a:spcPct val="90000"/>
        </a:lnSpc>
        <a:spcBef>
          <a:spcPct val="0"/>
        </a:spcBef>
        <a:buNone/>
        <a:defRPr sz="3300" b="1" kern="1200">
          <a:solidFill>
            <a:srgbClr val="009AC3"/>
          </a:solidFill>
          <a:latin typeface="Galano Classic" panose="00000500000000000000" pitchFamily="50"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rgbClr val="487B7C"/>
          </a:solidFill>
          <a:latin typeface="Galano Classic" panose="00000500000000000000"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487B7C"/>
          </a:solidFill>
          <a:latin typeface="Galano Classic" panose="00000500000000000000"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rgbClr val="487B7C"/>
          </a:solidFill>
          <a:latin typeface="Galano Classic" panose="00000500000000000000"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rgbClr val="487B7C"/>
          </a:solidFill>
          <a:latin typeface="Galano Classic" panose="00000500000000000000"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rgbClr val="487B7C"/>
          </a:solidFill>
          <a:latin typeface="Galano Classic" panose="00000500000000000000"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24CF4F-7E38-4D79-824E-BA0992B9D384}" type="datetimeFigureOut">
              <a:rPr lang="en-GB" smtClean="0"/>
              <a:t>06/12/2022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2216DF-1E45-4E5E-90FC-7CCD8898231F}" type="slidenum">
              <a:rPr lang="en-GB" smtClean="0"/>
              <a:t>‹#›</a:t>
            </a:fld>
            <a:endParaRPr lang="en-GB"/>
          </a:p>
        </p:txBody>
      </p:sp>
      <p:pic>
        <p:nvPicPr>
          <p:cNvPr id="7" name="Picture 6" descr="A close up of a sign&#10;&#10;Description generated with high confidence">
            <a:extLst>
              <a:ext uri="{FF2B5EF4-FFF2-40B4-BE49-F238E27FC236}">
                <a16:creationId xmlns:a16="http://schemas.microsoft.com/office/drawing/2014/main" id="{97FD5918-398B-4803-AA11-69A46A58D09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1149971" y="5848441"/>
            <a:ext cx="783604" cy="783604"/>
          </a:xfrm>
          <a:prstGeom prst="rect">
            <a:avLst/>
          </a:prstGeom>
        </p:spPr>
      </p:pic>
    </p:spTree>
    <p:extLst>
      <p:ext uri="{BB962C8B-B14F-4D97-AF65-F5344CB8AC3E}">
        <p14:creationId xmlns:p14="http://schemas.microsoft.com/office/powerpoint/2010/main" val="3607867434"/>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ransition/>
  <p:txStyles>
    <p:titleStyle>
      <a:lvl1pPr algn="l" defTabSz="914400" rtl="0" eaLnBrk="1" latinLnBrk="0" hangingPunct="1">
        <a:lnSpc>
          <a:spcPct val="90000"/>
        </a:lnSpc>
        <a:spcBef>
          <a:spcPct val="0"/>
        </a:spcBef>
        <a:buNone/>
        <a:defRPr sz="4400" b="1" kern="1200">
          <a:solidFill>
            <a:srgbClr val="00B0F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487B7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487B7C"/>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87B7C"/>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87B7C"/>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87B7C"/>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F3AF5D-4E94-44B7-8F44-CB6DE21AC0E5}" type="datetimeFigureOut">
              <a:rPr lang="en-GB" smtClean="0"/>
              <a:t>06/12/2022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CB2642-C93D-4F63-9524-757F6467AD00}" type="slidenum">
              <a:rPr lang="en-GB" smtClean="0"/>
              <a:t>‹#›</a:t>
            </a:fld>
            <a:endParaRPr lang="en-GB"/>
          </a:p>
        </p:txBody>
      </p:sp>
    </p:spTree>
    <p:extLst>
      <p:ext uri="{BB962C8B-B14F-4D97-AF65-F5344CB8AC3E}">
        <p14:creationId xmlns:p14="http://schemas.microsoft.com/office/powerpoint/2010/main" val="1500836771"/>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6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3" Type="http://schemas.openxmlformats.org/officeDocument/2006/relationships/hyperlink" Target="https://www.mentalhealth.org.uk/our-work/research/coronavirus-mental-health-pandemic-study-scotland" TargetMode="External"/><Relationship Id="rId2" Type="http://schemas.openxmlformats.org/officeDocument/2006/relationships/notesSlide" Target="../notesSlides/notesSlide11.xml"/><Relationship Id="rId1" Type="http://schemas.openxmlformats.org/officeDocument/2006/relationships/slideLayout" Target="../slideLayouts/slideLayout47.xml"/><Relationship Id="rId5" Type="http://schemas.openxmlformats.org/officeDocument/2006/relationships/image" Target="../media/image38.emf"/><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3.xml"/><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7.xml"/><Relationship Id="rId5" Type="http://schemas.openxmlformats.org/officeDocument/2006/relationships/image" Target="../media/image42.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mailto:jcameron@mentalhealth.org.uk"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hyperlink" Target="https://www.mentalhealth.org.uk/sites/default/files/final%20PDF%20The%20Mental%20Health%20Experiences%20of%20Older%20People%20in%20the%20Pandemic%20%281%29.pdf" TargetMode="External"/><Relationship Id="rId3" Type="http://schemas.openxmlformats.org/officeDocument/2006/relationships/hyperlink" Target="http://www.healthscotland.scot/media/2186/child-poverty-impact-inequalities-2018.pdf" TargetMode="External"/><Relationship Id="rId7" Type="http://schemas.openxmlformats.org/officeDocument/2006/relationships/hyperlink" Target="https://www.mentalhealth.org.uk/sites/default/files/2022-06/MHFInvesting-in-Prevention-Full-Report.pdf" TargetMode="External"/><Relationship Id="rId2" Type="http://schemas.openxmlformats.org/officeDocument/2006/relationships/notesSlide" Target="../notesSlides/notesSlide17.xml"/><Relationship Id="rId1" Type="http://schemas.openxmlformats.org/officeDocument/2006/relationships/slideLayout" Target="../slideLayouts/slideLayout47.xml"/><Relationship Id="rId6" Type="http://schemas.openxmlformats.org/officeDocument/2006/relationships/hyperlink" Target="https://www.mentalhealth.org.uk/our-work/research/thriving-learners" TargetMode="External"/><Relationship Id="rId5" Type="http://schemas.openxmlformats.org/officeDocument/2006/relationships/hyperlink" Target="https://www.nhs.uk/mentalhealth/conditions/post-natal-depression/overview/" TargetMode="External"/><Relationship Id="rId4" Type="http://schemas.openxmlformats.org/officeDocument/2006/relationships/hyperlink" Target="https://www.mentalhealth.org.uk/explore-mental-health/a-z-topics/long-term-physical-conditions-andmental-health"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63.xml"/><Relationship Id="rId4" Type="http://schemas.openxmlformats.org/officeDocument/2006/relationships/image" Target="../media/image31.emf"/></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94.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0.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7.xml"/><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87B7C"/>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802298"/>
            <a:ext cx="9144000" cy="2387600"/>
          </a:xfrm>
        </p:spPr>
        <p:txBody>
          <a:bodyPr>
            <a:normAutofit fontScale="90000"/>
          </a:bodyPr>
          <a:lstStyle/>
          <a:p>
            <a:r>
              <a:rPr lang="en-GB" b="1" dirty="0">
                <a:solidFill>
                  <a:schemeClr val="bg1"/>
                </a:solidFill>
                <a:latin typeface="Arial" panose="020B0604020202020204" pitchFamily="34" charset="0"/>
                <a:cs typeface="Arial" panose="020B0604020202020204" pitchFamily="34" charset="0"/>
              </a:rPr>
              <a:t>Mental health, vulnerability and policing</a:t>
            </a:r>
          </a:p>
        </p:txBody>
      </p:sp>
      <p:sp>
        <p:nvSpPr>
          <p:cNvPr id="3" name="Subtitle 2"/>
          <p:cNvSpPr>
            <a:spLocks noGrp="1"/>
          </p:cNvSpPr>
          <p:nvPr>
            <p:ph type="subTitle" idx="1"/>
          </p:nvPr>
        </p:nvSpPr>
        <p:spPr>
          <a:xfrm>
            <a:off x="1524000" y="4681366"/>
            <a:ext cx="9144000" cy="1120344"/>
          </a:xfrm>
        </p:spPr>
        <p:txBody>
          <a:bodyPr/>
          <a:lstStyle/>
          <a:p>
            <a:r>
              <a:rPr lang="en-GB" dirty="0">
                <a:solidFill>
                  <a:schemeClr val="bg1"/>
                </a:solidFill>
                <a:latin typeface="Arial" panose="020B0604020202020204" pitchFamily="34" charset="0"/>
                <a:cs typeface="Arial" panose="020B0604020202020204" pitchFamily="34" charset="0"/>
              </a:rPr>
              <a:t>9</a:t>
            </a:r>
            <a:r>
              <a:rPr lang="en-GB" baseline="30000" dirty="0">
                <a:solidFill>
                  <a:schemeClr val="bg1"/>
                </a:solidFill>
                <a:latin typeface="Arial" panose="020B0604020202020204" pitchFamily="34" charset="0"/>
                <a:cs typeface="Arial" panose="020B0604020202020204" pitchFamily="34" charset="0"/>
              </a:rPr>
              <a:t>th</a:t>
            </a:r>
            <a:r>
              <a:rPr lang="en-GB" dirty="0">
                <a:solidFill>
                  <a:schemeClr val="bg1"/>
                </a:solidFill>
                <a:latin typeface="Arial" panose="020B0604020202020204" pitchFamily="34" charset="0"/>
                <a:cs typeface="Arial" panose="020B0604020202020204" pitchFamily="34" charset="0"/>
              </a:rPr>
              <a:t> December 2022</a:t>
            </a:r>
          </a:p>
          <a:p>
            <a:r>
              <a:rPr lang="en-GB" dirty="0">
                <a:solidFill>
                  <a:schemeClr val="bg1"/>
                </a:solidFill>
                <a:latin typeface="Arial" panose="020B0604020202020204" pitchFamily="34" charset="0"/>
                <a:cs typeface="Arial" panose="020B0604020202020204" pitchFamily="34" charset="0"/>
              </a:rPr>
              <a:t>Julie Cameron, Associate Director</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1023" y="303301"/>
            <a:ext cx="4669954" cy="1498997"/>
          </a:xfrm>
          <a:prstGeom prst="rect">
            <a:avLst/>
          </a:prstGeom>
        </p:spPr>
      </p:pic>
    </p:spTree>
    <p:extLst>
      <p:ext uri="{BB962C8B-B14F-4D97-AF65-F5344CB8AC3E}">
        <p14:creationId xmlns:p14="http://schemas.microsoft.com/office/powerpoint/2010/main" val="3113771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879397" y="1489419"/>
            <a:ext cx="4993193" cy="4689945"/>
          </a:xfrm>
        </p:spPr>
        <p:txBody>
          <a:bodyPr/>
          <a:lstStyle/>
          <a:p>
            <a:r>
              <a:rPr lang="en-GB" sz="1800" b="1" dirty="0">
                <a:solidFill>
                  <a:srgbClr val="000000"/>
                </a:solidFill>
                <a:latin typeface="Calibri"/>
                <a:cs typeface="Arial"/>
                <a:sym typeface="Arial"/>
              </a:rPr>
              <a:t>Disability and long term conditions</a:t>
            </a:r>
          </a:p>
          <a:p>
            <a:r>
              <a:rPr lang="en-GB" sz="1600" dirty="0">
                <a:solidFill>
                  <a:srgbClr val="000000"/>
                </a:solidFill>
                <a:latin typeface="Calibri"/>
                <a:cs typeface="Arial"/>
              </a:rPr>
              <a:t>People with long-term health conditions are 2x to 3x more likely to experience mental health problems , with anxiety problems or mood disorders being particularly common.</a:t>
            </a:r>
          </a:p>
          <a:p>
            <a:r>
              <a:rPr lang="en-GB" sz="1600" dirty="0">
                <a:solidFill>
                  <a:srgbClr val="000000"/>
                </a:solidFill>
                <a:latin typeface="Calibri"/>
                <a:cs typeface="Arial"/>
              </a:rPr>
              <a:t>People with physical, sensory or intellectual disabilities are at higher risk of having a mental health problem</a:t>
            </a:r>
            <a:endParaRPr lang="en-GB" sz="1867" b="0" dirty="0">
              <a:solidFill>
                <a:srgbClr val="006666"/>
              </a:solidFill>
            </a:endParaRPr>
          </a:p>
        </p:txBody>
      </p:sp>
      <p:sp>
        <p:nvSpPr>
          <p:cNvPr id="12" name="Text Placeholder 11">
            <a:extLst>
              <a:ext uri="{FF2B5EF4-FFF2-40B4-BE49-F238E27FC236}">
                <a16:creationId xmlns:a16="http://schemas.microsoft.com/office/drawing/2014/main" id="{B927B67C-2C47-B792-13A6-76E7CD20D286}"/>
              </a:ext>
            </a:extLst>
          </p:cNvPr>
          <p:cNvSpPr>
            <a:spLocks noGrp="1"/>
          </p:cNvSpPr>
          <p:nvPr>
            <p:ph type="body" sz="quarter" idx="16"/>
          </p:nvPr>
        </p:nvSpPr>
        <p:spPr>
          <a:xfrm>
            <a:off x="6160629" y="1489419"/>
            <a:ext cx="4993193" cy="4539452"/>
          </a:xfrm>
        </p:spPr>
        <p:txBody>
          <a:bodyPr/>
          <a:lstStyle/>
          <a:p>
            <a:r>
              <a:rPr lang="en-GB" sz="1800" b="1" dirty="0">
                <a:solidFill>
                  <a:srgbClr val="000000"/>
                </a:solidFill>
                <a:latin typeface="Calibri"/>
                <a:cs typeface="Arial"/>
              </a:rPr>
              <a:t>Gender and age</a:t>
            </a:r>
          </a:p>
          <a:p>
            <a:r>
              <a:rPr lang="en-GB" sz="1600" dirty="0">
                <a:solidFill>
                  <a:srgbClr val="000000"/>
                </a:solidFill>
                <a:latin typeface="Calibri"/>
                <a:cs typeface="Arial"/>
              </a:rPr>
              <a:t>More than 1 in every 10 UK women are affected by postnatal depression within a year of giving birth</a:t>
            </a:r>
          </a:p>
          <a:p>
            <a:r>
              <a:rPr lang="en-GB" sz="1600" dirty="0">
                <a:solidFill>
                  <a:srgbClr val="000000"/>
                </a:solidFill>
                <a:latin typeface="Calibri"/>
                <a:cs typeface="Arial"/>
              </a:rPr>
              <a:t>Gendered differences between women and men in rates of common mental health problems such as anxiety (15% and 13%) and including eating disorders (8.6% and 4.0%), self-harm (9% and 5%) and suicide (6.7% and 21.6%)</a:t>
            </a:r>
          </a:p>
          <a:p>
            <a:endParaRPr lang="en-GB" sz="1600" dirty="0">
              <a:solidFill>
                <a:srgbClr val="000000"/>
              </a:solidFill>
              <a:latin typeface="Calibri"/>
              <a:cs typeface="Arial"/>
            </a:endParaRPr>
          </a:p>
          <a:p>
            <a:r>
              <a:rPr lang="en-GB" sz="1600" dirty="0">
                <a:solidFill>
                  <a:srgbClr val="000000"/>
                </a:solidFill>
                <a:latin typeface="Calibri"/>
                <a:cs typeface="Arial"/>
              </a:rPr>
              <a:t>11% of pensioners were in persistent poverty after housing costs between 2016-2020</a:t>
            </a:r>
          </a:p>
          <a:p>
            <a:endParaRPr lang="en-GB" sz="1600" dirty="0">
              <a:solidFill>
                <a:srgbClr val="000000"/>
              </a:solidFill>
              <a:latin typeface="Calibri"/>
              <a:cs typeface="Arial"/>
            </a:endParaRPr>
          </a:p>
          <a:p>
            <a:endParaRPr lang="en-GB" dirty="0"/>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7" y="294873"/>
            <a:ext cx="10274425" cy="576568"/>
          </a:xfrm>
        </p:spPr>
        <p:txBody>
          <a:bodyPr/>
          <a:lstStyle/>
          <a:p>
            <a:r>
              <a:rPr lang="en-GB" dirty="0"/>
              <a:t>Health, disability and ageing influences</a:t>
            </a:r>
          </a:p>
        </p:txBody>
      </p:sp>
    </p:spTree>
    <p:extLst>
      <p:ext uri="{BB962C8B-B14F-4D97-AF65-F5344CB8AC3E}">
        <p14:creationId xmlns:p14="http://schemas.microsoft.com/office/powerpoint/2010/main" val="1969453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879397" y="1489419"/>
            <a:ext cx="4993193" cy="4689945"/>
          </a:xfrm>
        </p:spPr>
        <p:txBody>
          <a:bodyPr/>
          <a:lstStyle/>
          <a:p>
            <a:r>
              <a:rPr lang="en-IE" sz="1600" dirty="0">
                <a:solidFill>
                  <a:srgbClr val="000000"/>
                </a:solidFill>
                <a:latin typeface="Calibri"/>
                <a:cs typeface="Arial"/>
              </a:rPr>
              <a:t>Safe &amp; secure housing / immediate needs met</a:t>
            </a:r>
          </a:p>
          <a:p>
            <a:r>
              <a:rPr lang="en-IE" sz="1600" dirty="0">
                <a:solidFill>
                  <a:srgbClr val="000000"/>
                </a:solidFill>
                <a:latin typeface="Calibri"/>
                <a:cs typeface="Arial"/>
              </a:rPr>
              <a:t>Connected communities</a:t>
            </a:r>
          </a:p>
          <a:p>
            <a:r>
              <a:rPr lang="en-IE" sz="1600" dirty="0">
                <a:solidFill>
                  <a:srgbClr val="000000"/>
                </a:solidFill>
                <a:latin typeface="Calibri"/>
                <a:cs typeface="Arial"/>
              </a:rPr>
              <a:t>Access to green and blue space</a:t>
            </a:r>
          </a:p>
          <a:p>
            <a:endParaRPr lang="en-IE" sz="1600" b="1" dirty="0">
              <a:solidFill>
                <a:srgbClr val="000000"/>
              </a:solidFill>
              <a:latin typeface="Calibri"/>
              <a:cs typeface="Arial"/>
            </a:endParaRPr>
          </a:p>
          <a:p>
            <a:r>
              <a:rPr lang="en-IE" sz="1600" b="1" dirty="0">
                <a:solidFill>
                  <a:srgbClr val="000000"/>
                </a:solidFill>
                <a:latin typeface="Calibri"/>
                <a:cs typeface="Arial"/>
              </a:rPr>
              <a:t>MHF covid study (13 waves of data)</a:t>
            </a:r>
          </a:p>
          <a:p>
            <a:r>
              <a:rPr lang="en-GB" sz="1600" dirty="0">
                <a:solidFill>
                  <a:srgbClr val="000000"/>
                </a:solidFill>
                <a:latin typeface="Calibri"/>
                <a:cs typeface="Arial"/>
              </a:rPr>
              <a:t>The crisis has had wide and deep emotional impacts on Scottish adults.</a:t>
            </a:r>
          </a:p>
          <a:p>
            <a:pPr marL="285750" indent="-285750">
              <a:buFontTx/>
              <a:buChar char="-"/>
            </a:pPr>
            <a:r>
              <a:rPr lang="en-GB" sz="1600" dirty="0">
                <a:solidFill>
                  <a:srgbClr val="000000"/>
                </a:solidFill>
                <a:latin typeface="Calibri"/>
                <a:cs typeface="Arial"/>
              </a:rPr>
              <a:t>Falling anxiety levels</a:t>
            </a:r>
          </a:p>
          <a:p>
            <a:pPr marL="285750" indent="-285750">
              <a:buFontTx/>
              <a:buChar char="-"/>
            </a:pPr>
            <a:r>
              <a:rPr lang="en-GB" sz="1600" dirty="0">
                <a:solidFill>
                  <a:srgbClr val="000000"/>
                </a:solidFill>
                <a:latin typeface="Calibri"/>
                <a:cs typeface="Arial"/>
              </a:rPr>
              <a:t>Increase in loneliness</a:t>
            </a:r>
          </a:p>
          <a:p>
            <a:pPr marL="285750" indent="-285750">
              <a:buFontTx/>
              <a:buChar char="-"/>
            </a:pPr>
            <a:r>
              <a:rPr lang="en-GB" sz="1600" dirty="0">
                <a:solidFill>
                  <a:srgbClr val="000000"/>
                </a:solidFill>
                <a:latin typeface="Calibri"/>
                <a:cs typeface="Arial"/>
              </a:rPr>
              <a:t>Increase in hopelessness</a:t>
            </a:r>
          </a:p>
          <a:p>
            <a:pPr marL="285750" indent="-285750">
              <a:buFontTx/>
              <a:buChar char="-"/>
            </a:pPr>
            <a:endParaRPr lang="en-GB" sz="1600" dirty="0">
              <a:solidFill>
                <a:srgbClr val="000000"/>
              </a:solidFill>
              <a:latin typeface="Calibri"/>
              <a:cs typeface="Arial"/>
            </a:endParaRPr>
          </a:p>
          <a:p>
            <a:r>
              <a:rPr lang="en-GB" sz="1200" dirty="0">
                <a:solidFill>
                  <a:srgbClr val="000000"/>
                </a:solidFill>
                <a:latin typeface="Calibri"/>
                <a:cs typeface="Arial"/>
                <a:hlinkClick r:id="rId3"/>
              </a:rPr>
              <a:t>https://www.mentalhealth.org.uk/our-work/research/coronavirus-mental-health-pandemic-study-scotland</a:t>
            </a:r>
            <a:r>
              <a:rPr lang="en-GB" sz="1200" dirty="0">
                <a:solidFill>
                  <a:srgbClr val="000000"/>
                </a:solidFill>
                <a:latin typeface="Calibri"/>
                <a:cs typeface="Arial"/>
              </a:rPr>
              <a:t> </a:t>
            </a:r>
          </a:p>
        </p:txBody>
      </p:sp>
      <p:sp>
        <p:nvSpPr>
          <p:cNvPr id="12" name="Text Placeholder 11">
            <a:extLst>
              <a:ext uri="{FF2B5EF4-FFF2-40B4-BE49-F238E27FC236}">
                <a16:creationId xmlns:a16="http://schemas.microsoft.com/office/drawing/2014/main" id="{B927B67C-2C47-B792-13A6-76E7CD20D286}"/>
              </a:ext>
            </a:extLst>
          </p:cNvPr>
          <p:cNvSpPr>
            <a:spLocks noGrp="1"/>
          </p:cNvSpPr>
          <p:nvPr>
            <p:ph type="body" sz="quarter" idx="16"/>
          </p:nvPr>
        </p:nvSpPr>
        <p:spPr>
          <a:xfrm>
            <a:off x="6160629" y="1489419"/>
            <a:ext cx="4993193" cy="4539452"/>
          </a:xfrm>
        </p:spPr>
        <p:txBody>
          <a:bodyPr/>
          <a:lstStyle/>
          <a:p>
            <a:pPr lvl="1" indent="0">
              <a:buNone/>
            </a:pPr>
            <a:endParaRPr lang="en-GB" sz="1800" dirty="0">
              <a:solidFill>
                <a:srgbClr val="000000"/>
              </a:solidFill>
              <a:latin typeface="Calibri"/>
              <a:cs typeface="Arial"/>
            </a:endParaRPr>
          </a:p>
          <a:p>
            <a:endParaRPr lang="en-GB" dirty="0"/>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7" y="294873"/>
            <a:ext cx="10274425" cy="576568"/>
          </a:xfrm>
        </p:spPr>
        <p:txBody>
          <a:bodyPr/>
          <a:lstStyle/>
          <a:p>
            <a:r>
              <a:rPr lang="en-GB" dirty="0"/>
              <a:t>Environmental influences</a:t>
            </a:r>
          </a:p>
        </p:txBody>
      </p:sp>
      <p:pic>
        <p:nvPicPr>
          <p:cNvPr id="4" name="Picture 3">
            <a:extLst>
              <a:ext uri="{FF2B5EF4-FFF2-40B4-BE49-F238E27FC236}">
                <a16:creationId xmlns:a16="http://schemas.microsoft.com/office/drawing/2014/main" id="{29AB00DB-AFA5-B3DB-5346-132B9CC0BDFC}"/>
              </a:ext>
            </a:extLst>
          </p:cNvPr>
          <p:cNvPicPr>
            <a:picLocks noChangeAspect="1"/>
          </p:cNvPicPr>
          <p:nvPr/>
        </p:nvPicPr>
        <p:blipFill>
          <a:blip r:embed="rId4"/>
          <a:stretch>
            <a:fillRect/>
          </a:stretch>
        </p:blipFill>
        <p:spPr>
          <a:xfrm>
            <a:off x="6031372" y="583157"/>
            <a:ext cx="4009224" cy="3109331"/>
          </a:xfrm>
          <a:prstGeom prst="rect">
            <a:avLst/>
          </a:prstGeom>
        </p:spPr>
      </p:pic>
      <p:pic>
        <p:nvPicPr>
          <p:cNvPr id="6" name="Picture 5">
            <a:extLst>
              <a:ext uri="{FF2B5EF4-FFF2-40B4-BE49-F238E27FC236}">
                <a16:creationId xmlns:a16="http://schemas.microsoft.com/office/drawing/2014/main" id="{DFA86DCD-AEEB-76FF-E691-D3577155D945}"/>
              </a:ext>
            </a:extLst>
          </p:cNvPr>
          <p:cNvPicPr>
            <a:picLocks noChangeAspect="1"/>
          </p:cNvPicPr>
          <p:nvPr/>
        </p:nvPicPr>
        <p:blipFill>
          <a:blip r:embed="rId5"/>
          <a:stretch>
            <a:fillRect/>
          </a:stretch>
        </p:blipFill>
        <p:spPr>
          <a:xfrm>
            <a:off x="6363326" y="3834391"/>
            <a:ext cx="4587798" cy="2920720"/>
          </a:xfrm>
          <a:prstGeom prst="rect">
            <a:avLst/>
          </a:prstGeom>
        </p:spPr>
      </p:pic>
    </p:spTree>
    <p:extLst>
      <p:ext uri="{BB962C8B-B14F-4D97-AF65-F5344CB8AC3E}">
        <p14:creationId xmlns:p14="http://schemas.microsoft.com/office/powerpoint/2010/main" val="938731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87B7C"/>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1729209" y="1465624"/>
            <a:ext cx="8733581" cy="4329002"/>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500" b="1" i="0" u="none" strike="noStrike" kern="1200" cap="none" spc="0" normalizeH="0" baseline="0" noProof="0">
                <a:ln>
                  <a:noFill/>
                </a:ln>
                <a:solidFill>
                  <a:prstClr val="white"/>
                </a:solidFill>
                <a:effectLst/>
                <a:uLnTx/>
                <a:uFillTx/>
                <a:latin typeface="Galano Classic" panose="020B0604020202020204" charset="0"/>
                <a:ea typeface="+mj-ea"/>
                <a:cs typeface="Arial" panose="020B0604020202020204" pitchFamily="34" charset="0"/>
              </a:rPr>
              <a:t>Prevention</a:t>
            </a:r>
            <a:endParaRPr kumimoji="0" lang="en-US" sz="6000" b="1" i="0" u="none" strike="noStrike" kern="1200" cap="none" spc="0" normalizeH="0" baseline="0" noProof="0" dirty="0">
              <a:ln>
                <a:noFill/>
              </a:ln>
              <a:solidFill>
                <a:prstClr val="white"/>
              </a:solidFill>
              <a:effectLst/>
              <a:uLnTx/>
              <a:uFillTx/>
              <a:latin typeface="Galano Classic" panose="020B0604020202020204" charset="0"/>
              <a:ea typeface="+mj-ea"/>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GB" sz="3300" b="1" i="0" u="none" strike="noStrike" kern="1200" cap="none" spc="0" normalizeH="0" baseline="0" noProof="0" dirty="0">
                <a:ln>
                  <a:noFill/>
                </a:ln>
                <a:solidFill>
                  <a:prstClr val="white"/>
                </a:solidFill>
                <a:effectLst/>
                <a:uLnTx/>
                <a:uFillTx/>
                <a:latin typeface="Calibri"/>
                <a:ea typeface="+mj-ea"/>
                <a:cs typeface="+mj-cs"/>
              </a:rPr>
              <a:t>Fund health &amp; community interventions that work</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GB" sz="2200" b="1" i="0" u="none" strike="noStrike" kern="1200" cap="none" spc="0" normalizeH="0" baseline="0" noProof="0" dirty="0">
              <a:ln>
                <a:noFill/>
              </a:ln>
              <a:solidFill>
                <a:prstClr val="white"/>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GB" sz="2400" b="1" i="1" u="none" strike="noStrike" kern="1200" cap="none" spc="0" normalizeH="0" baseline="0" noProof="0" dirty="0">
                <a:ln>
                  <a:noFill/>
                </a:ln>
                <a:solidFill>
                  <a:prstClr val="white"/>
                </a:solidFill>
                <a:effectLst/>
                <a:uLnTx/>
                <a:uFillTx/>
                <a:latin typeface="Calibri"/>
                <a:ea typeface="+mj-ea"/>
                <a:cs typeface="+mj-cs"/>
              </a:rPr>
              <a:t>(</a:t>
            </a:r>
            <a:r>
              <a:rPr kumimoji="0" lang="en-US" sz="2400" b="1" i="1" u="none" strike="noStrike" kern="1200" cap="none" spc="0" normalizeH="0" baseline="0" noProof="0" dirty="0">
                <a:ln>
                  <a:noFill/>
                </a:ln>
                <a:solidFill>
                  <a:prstClr val="white"/>
                </a:solidFill>
                <a:effectLst/>
                <a:uLnTx/>
                <a:uFillTx/>
                <a:latin typeface="Galano Classic" panose="020B0604020202020204" charset="0"/>
                <a:ea typeface="+mj-ea"/>
                <a:cs typeface="Arial" panose="020B0604020202020204" pitchFamily="34" charset="0"/>
              </a:rPr>
              <a:t>The Economic Case for investing in the prevention of mental health problems in the UK: LSE/MHF/Strathclyde, 2022)</a:t>
            </a:r>
            <a:endParaRPr kumimoji="0" lang="en-GB" sz="2400" b="1" i="1" u="none" strike="noStrike" kern="1200" cap="none" spc="0" normalizeH="0" baseline="0" noProof="0" dirty="0">
              <a:ln>
                <a:noFill/>
              </a:ln>
              <a:solidFill>
                <a:prstClr val="white"/>
              </a:solidFill>
              <a:effectLst/>
              <a:uLnTx/>
              <a:uFillTx/>
              <a:latin typeface="Galano Classic" panose="020B0604020202020204" charset="0"/>
              <a:ea typeface="+mj-ea"/>
              <a:cs typeface="Arial" panose="020B0604020202020204" pitchFamily="34" charset="0"/>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alibri"/>
              <a:ea typeface="+mj-ea"/>
              <a:cs typeface="+mj-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en-GB" sz="2200" b="0" i="0" u="none" strike="noStrike" kern="1200" cap="none" spc="0" normalizeH="0" baseline="0" noProof="0" dirty="0">
              <a:ln>
                <a:noFill/>
              </a:ln>
              <a:solidFill>
                <a:prstClr val="white"/>
              </a:solidFill>
              <a:effectLst/>
              <a:uLnTx/>
              <a:uFillTx/>
              <a:latin typeface="Calibri"/>
              <a:ea typeface="+mj-ea"/>
              <a:cs typeface="+mj-cs"/>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prstClr val="white"/>
              </a:solidFill>
              <a:effectLst/>
              <a:uLnTx/>
              <a:uFillTx/>
              <a:latin typeface="Galano Classic" panose="020B0604020202020204" charset="0"/>
              <a:ea typeface="+mj-ea"/>
              <a:cs typeface="Arial" panose="020B0604020202020204" pitchFamily="34" charset="0"/>
            </a:endParaRPr>
          </a:p>
          <a:p>
            <a:pPr marL="342900" marR="0" lvl="0" indent="-342900" algn="l" defTabSz="914400" rtl="0" eaLnBrk="1" fontAlgn="base" latinLnBrk="0" hangingPunct="1">
              <a:lnSpc>
                <a:spcPct val="100000"/>
              </a:lnSpc>
              <a:spcBef>
                <a:spcPct val="0"/>
              </a:spcBef>
              <a:spcAft>
                <a:spcPts val="0"/>
              </a:spcAft>
              <a:buClrTx/>
              <a:buSzTx/>
              <a:buFont typeface="Arial" panose="020B0604020202020204" pitchFamily="34" charset="0"/>
              <a:buChar char="•"/>
              <a:tabLst/>
              <a:defRPr/>
            </a:pPr>
            <a:endParaRPr kumimoji="0" lang="en-GB" sz="2200" b="1" i="0" u="none" strike="noStrike" kern="1200" cap="none" spc="0" normalizeH="0" baseline="0" noProof="0" dirty="0">
              <a:ln>
                <a:noFill/>
              </a:ln>
              <a:solidFill>
                <a:prstClr val="white"/>
              </a:solidFill>
              <a:effectLst/>
              <a:uLnTx/>
              <a:uFillTx/>
              <a:latin typeface="Galano Classic" panose="020B0604020202020204" charset="0"/>
              <a:ea typeface="+mj-ea"/>
              <a:cs typeface="Arial" panose="020B0604020202020204" pitchFamily="34" charset="0"/>
            </a:endParaRPr>
          </a:p>
        </p:txBody>
      </p:sp>
      <p:sp>
        <p:nvSpPr>
          <p:cNvPr id="15" name="Subtitle 2"/>
          <p:cNvSpPr txBox="1">
            <a:spLocks/>
          </p:cNvSpPr>
          <p:nvPr/>
        </p:nvSpPr>
        <p:spPr>
          <a:xfrm>
            <a:off x="3083730" y="2968035"/>
            <a:ext cx="6024540" cy="1189542"/>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100" b="0" i="0" u="none" strike="noStrike" kern="1200" cap="none" spc="0" normalizeH="0" baseline="0" noProof="0" dirty="0">
              <a:ln>
                <a:noFill/>
              </a:ln>
              <a:solidFill>
                <a:prstClr val="white"/>
              </a:solidFill>
              <a:effectLst/>
              <a:uLnTx/>
              <a:uFillTx/>
              <a:latin typeface="Galano Classic" panose="020B0604020202020204" charset="0"/>
              <a:ea typeface="+mn-ea"/>
              <a:cs typeface="Arial" panose="020B0604020202020204" pitchFamily="34" charset="0"/>
            </a:endParaRPr>
          </a:p>
        </p:txBody>
      </p:sp>
    </p:spTree>
    <p:extLst>
      <p:ext uri="{BB962C8B-B14F-4D97-AF65-F5344CB8AC3E}">
        <p14:creationId xmlns:p14="http://schemas.microsoft.com/office/powerpoint/2010/main" val="291277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123290" y="1993189"/>
            <a:ext cx="5383658" cy="4654191"/>
          </a:xfrm>
        </p:spPr>
        <p:txBody>
          <a:bodyPr/>
          <a:lstStyle/>
          <a:p>
            <a:pPr lvl="1">
              <a:buFont typeface="Arial" panose="020B0604020202020204" pitchFamily="34" charset="0"/>
              <a:buChar char="•"/>
            </a:pPr>
            <a:r>
              <a:rPr lang="en-GB" sz="1800" dirty="0">
                <a:solidFill>
                  <a:srgbClr val="000000"/>
                </a:solidFill>
                <a:latin typeface="Calibri"/>
                <a:cs typeface="Arial"/>
              </a:rPr>
              <a:t>Increased investment in evidenced interventions for public health and prevention of mental health problems.</a:t>
            </a:r>
          </a:p>
          <a:p>
            <a:pPr marL="457200" lvl="1" indent="0">
              <a:buNone/>
            </a:pPr>
            <a:endParaRPr lang="en-GB" sz="1800" dirty="0">
              <a:solidFill>
                <a:srgbClr val="000000"/>
              </a:solidFill>
              <a:latin typeface="Calibri"/>
              <a:cs typeface="Arial"/>
            </a:endParaRPr>
          </a:p>
          <a:p>
            <a:pPr lvl="1">
              <a:buFont typeface="Arial" panose="020B0604020202020204" pitchFamily="34" charset="0"/>
              <a:buChar char="•"/>
            </a:pPr>
            <a:r>
              <a:rPr lang="en-GB" sz="1800" dirty="0">
                <a:solidFill>
                  <a:srgbClr val="000000"/>
                </a:solidFill>
                <a:latin typeface="Calibri"/>
                <a:cs typeface="Arial"/>
              </a:rPr>
              <a:t>Mental Health Strategy should take a cross-departmental approach … recognising the benefits of improved preventive work in mental health for other life outcomes and vice versa.</a:t>
            </a:r>
          </a:p>
          <a:p>
            <a:pPr marL="609585" lvl="1" indent="0">
              <a:buNone/>
            </a:pPr>
            <a:endParaRPr lang="en-GB" sz="1800" dirty="0">
              <a:solidFill>
                <a:srgbClr val="000000"/>
              </a:solidFill>
              <a:latin typeface="Calibri"/>
              <a:cs typeface="Arial"/>
            </a:endParaRPr>
          </a:p>
          <a:p>
            <a:endParaRPr lang="en-GB" sz="1867" b="0" dirty="0">
              <a:solidFill>
                <a:srgbClr val="006666"/>
              </a:solidFill>
            </a:endParaRPr>
          </a:p>
        </p:txBody>
      </p:sp>
      <p:sp>
        <p:nvSpPr>
          <p:cNvPr id="10" name="Text Placeholder 9">
            <a:extLst>
              <a:ext uri="{FF2B5EF4-FFF2-40B4-BE49-F238E27FC236}">
                <a16:creationId xmlns:a16="http://schemas.microsoft.com/office/drawing/2014/main" id="{D56EA059-EE7A-CF41-E626-BDF783BBDC99}"/>
              </a:ext>
            </a:extLst>
          </p:cNvPr>
          <p:cNvSpPr>
            <a:spLocks noGrp="1"/>
          </p:cNvSpPr>
          <p:nvPr>
            <p:ph type="body" sz="quarter" idx="14"/>
          </p:nvPr>
        </p:nvSpPr>
        <p:spPr>
          <a:xfrm>
            <a:off x="879395" y="1323487"/>
            <a:ext cx="4993193" cy="387641"/>
          </a:xfrm>
        </p:spPr>
        <p:txBody>
          <a:bodyPr/>
          <a:lstStyle/>
          <a:p>
            <a:r>
              <a:rPr lang="en-GB" sz="1800" dirty="0"/>
              <a:t>Mental Health in all Policies</a:t>
            </a:r>
          </a:p>
        </p:txBody>
      </p:sp>
      <p:sp>
        <p:nvSpPr>
          <p:cNvPr id="13" name="Text Placeholder 12">
            <a:extLst>
              <a:ext uri="{FF2B5EF4-FFF2-40B4-BE49-F238E27FC236}">
                <a16:creationId xmlns:a16="http://schemas.microsoft.com/office/drawing/2014/main" id="{4DF5000A-5CE9-CAEE-92A5-BB58F407768E}"/>
              </a:ext>
            </a:extLst>
          </p:cNvPr>
          <p:cNvSpPr>
            <a:spLocks noGrp="1"/>
          </p:cNvSpPr>
          <p:nvPr>
            <p:ph type="body" sz="quarter" idx="17"/>
          </p:nvPr>
        </p:nvSpPr>
        <p:spPr>
          <a:xfrm>
            <a:off x="6016608" y="1323487"/>
            <a:ext cx="4993193" cy="387641"/>
          </a:xfrm>
        </p:spPr>
        <p:txBody>
          <a:bodyPr/>
          <a:lstStyle/>
          <a:p>
            <a:r>
              <a:rPr lang="en-GB" sz="1800" dirty="0"/>
              <a:t>Becoming A Man</a:t>
            </a:r>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6" y="362115"/>
            <a:ext cx="10274425" cy="576568"/>
          </a:xfrm>
        </p:spPr>
        <p:txBody>
          <a:bodyPr/>
          <a:lstStyle/>
          <a:p>
            <a:r>
              <a:rPr lang="en-GB" dirty="0"/>
              <a:t>Examples from practice</a:t>
            </a:r>
          </a:p>
        </p:txBody>
      </p:sp>
      <p:pic>
        <p:nvPicPr>
          <p:cNvPr id="2" name="Picture 1">
            <a:extLst>
              <a:ext uri="{FF2B5EF4-FFF2-40B4-BE49-F238E27FC236}">
                <a16:creationId xmlns:a16="http://schemas.microsoft.com/office/drawing/2014/main" id="{1ED9E227-3794-6D7B-A7FC-A77DFAC13858}"/>
              </a:ext>
            </a:extLst>
          </p:cNvPr>
          <p:cNvPicPr>
            <a:picLocks noChangeAspect="1"/>
          </p:cNvPicPr>
          <p:nvPr/>
        </p:nvPicPr>
        <p:blipFill>
          <a:blip r:embed="rId3"/>
          <a:stretch>
            <a:fillRect/>
          </a:stretch>
        </p:blipFill>
        <p:spPr>
          <a:xfrm>
            <a:off x="5589142" y="1907051"/>
            <a:ext cx="6106693" cy="4298539"/>
          </a:xfrm>
          <a:prstGeom prst="rect">
            <a:avLst/>
          </a:prstGeom>
        </p:spPr>
      </p:pic>
    </p:spTree>
    <p:extLst>
      <p:ext uri="{BB962C8B-B14F-4D97-AF65-F5344CB8AC3E}">
        <p14:creationId xmlns:p14="http://schemas.microsoft.com/office/powerpoint/2010/main" val="2556079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10" name="Text Placeholder 9">
            <a:extLst>
              <a:ext uri="{FF2B5EF4-FFF2-40B4-BE49-F238E27FC236}">
                <a16:creationId xmlns:a16="http://schemas.microsoft.com/office/drawing/2014/main" id="{D56EA059-EE7A-CF41-E626-BDF783BBDC99}"/>
              </a:ext>
            </a:extLst>
          </p:cNvPr>
          <p:cNvSpPr>
            <a:spLocks noGrp="1"/>
          </p:cNvSpPr>
          <p:nvPr>
            <p:ph type="body" sz="quarter" idx="14"/>
          </p:nvPr>
        </p:nvSpPr>
        <p:spPr>
          <a:xfrm>
            <a:off x="879396" y="1195110"/>
            <a:ext cx="9528325" cy="387641"/>
          </a:xfrm>
        </p:spPr>
        <p:txBody>
          <a:bodyPr/>
          <a:lstStyle/>
          <a:p>
            <a:r>
              <a:rPr lang="en-GB" sz="1800" dirty="0"/>
              <a:t>Covid Response Programme / Together to Thrive</a:t>
            </a:r>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6" y="362115"/>
            <a:ext cx="10274425" cy="576568"/>
          </a:xfrm>
        </p:spPr>
        <p:txBody>
          <a:bodyPr/>
          <a:lstStyle/>
          <a:p>
            <a:r>
              <a:rPr lang="en-GB" dirty="0"/>
              <a:t>Examples from practice: Programmes</a:t>
            </a:r>
          </a:p>
        </p:txBody>
      </p:sp>
      <p:pic>
        <p:nvPicPr>
          <p:cNvPr id="5124" name="Picture 4" descr="CYPMH – Professional Learning Resource">
            <a:extLst>
              <a:ext uri="{FF2B5EF4-FFF2-40B4-BE49-F238E27FC236}">
                <a16:creationId xmlns:a16="http://schemas.microsoft.com/office/drawing/2014/main" id="{0764310F-C926-345B-D3CE-C2A719184E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3345" y="2705145"/>
            <a:ext cx="3067050" cy="228849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6DC97C9-8C10-6E18-B07F-CB760D0A160A}"/>
              </a:ext>
            </a:extLst>
          </p:cNvPr>
          <p:cNvPicPr>
            <a:picLocks noChangeAspect="1"/>
          </p:cNvPicPr>
          <p:nvPr/>
        </p:nvPicPr>
        <p:blipFill>
          <a:blip r:embed="rId4"/>
          <a:stretch>
            <a:fillRect/>
          </a:stretch>
        </p:blipFill>
        <p:spPr>
          <a:xfrm>
            <a:off x="3033997" y="1839178"/>
            <a:ext cx="8254813" cy="4496524"/>
          </a:xfrm>
          <a:prstGeom prst="rect">
            <a:avLst/>
          </a:prstGeom>
        </p:spPr>
      </p:pic>
      <p:pic>
        <p:nvPicPr>
          <p:cNvPr id="5" name="Picture 4">
            <a:extLst>
              <a:ext uri="{FF2B5EF4-FFF2-40B4-BE49-F238E27FC236}">
                <a16:creationId xmlns:a16="http://schemas.microsoft.com/office/drawing/2014/main" id="{401EC17A-7133-55BB-45A6-1D3C5C9B2ED7}"/>
              </a:ext>
            </a:extLst>
          </p:cNvPr>
          <p:cNvPicPr>
            <a:picLocks noChangeAspect="1"/>
          </p:cNvPicPr>
          <p:nvPr/>
        </p:nvPicPr>
        <p:blipFill>
          <a:blip r:embed="rId5"/>
          <a:stretch>
            <a:fillRect/>
          </a:stretch>
        </p:blipFill>
        <p:spPr>
          <a:xfrm>
            <a:off x="1365644" y="2016913"/>
            <a:ext cx="3664954" cy="3664954"/>
          </a:xfrm>
          <a:prstGeom prst="rect">
            <a:avLst/>
          </a:prstGeom>
        </p:spPr>
      </p:pic>
    </p:spTree>
    <p:extLst>
      <p:ext uri="{BB962C8B-B14F-4D97-AF65-F5344CB8AC3E}">
        <p14:creationId xmlns:p14="http://schemas.microsoft.com/office/powerpoint/2010/main" val="1110222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
          <p:cNvSpPr txBox="1">
            <a:spLocks noGrp="1"/>
          </p:cNvSpPr>
          <p:nvPr>
            <p:ph type="body" idx="2"/>
          </p:nvPr>
        </p:nvSpPr>
        <p:spPr>
          <a:xfrm>
            <a:off x="486683" y="1230197"/>
            <a:ext cx="5797243" cy="4688568"/>
          </a:xfrm>
          <a:prstGeom prst="rect">
            <a:avLst/>
          </a:prstGeom>
          <a:noFill/>
          <a:ln>
            <a:noFill/>
          </a:ln>
        </p:spPr>
        <p:txBody>
          <a:bodyPr spcFirstLastPara="1" wrap="square" lIns="91425" tIns="45700" rIns="91425" bIns="45700" anchor="t" anchorCtr="0">
            <a:noAutofit/>
          </a:bodyPr>
          <a:lstStyle/>
          <a:p>
            <a:pPr marL="342900" lvl="0" indent="-342900">
              <a:buFont typeface="Calibri" panose="020F0502020204030204" pitchFamily="34" charset="0"/>
              <a:buChar char="-"/>
            </a:pPr>
            <a:endParaRPr lang="en-GB" sz="1800" dirty="0">
              <a:latin typeface="Calibri" panose="020F0502020204030204" pitchFamily="34" charset="0"/>
              <a:ea typeface="Times New Roman" panose="02020603050405020304" pitchFamily="18" charset="0"/>
            </a:endParaRPr>
          </a:p>
          <a:p>
            <a:pPr marL="342900" lvl="0" indent="-342900">
              <a:buFont typeface="Calibri" panose="020F0502020204030204" pitchFamily="34" charset="0"/>
              <a:buChar char="-"/>
            </a:pPr>
            <a:r>
              <a:rPr lang="en-GB" sz="1800" dirty="0">
                <a:latin typeface="Calibri" panose="020F0502020204030204" pitchFamily="34" charset="0"/>
                <a:ea typeface="Times New Roman" panose="02020603050405020304" pitchFamily="18" charset="0"/>
              </a:rPr>
              <a:t>A fundamental shift in key health and social policies that take a mental health in all policies approach and </a:t>
            </a:r>
            <a:r>
              <a:rPr lang="en-GB" sz="1800" dirty="0">
                <a:effectLst/>
                <a:latin typeface="Calibri" panose="020F0502020204030204" pitchFamily="34" charset="0"/>
                <a:ea typeface="Times New Roman" panose="02020603050405020304" pitchFamily="18" charset="0"/>
              </a:rPr>
              <a:t>that lead to improved mental health for people in </a:t>
            </a:r>
            <a:r>
              <a:rPr lang="en-GB" sz="1800" dirty="0">
                <a:latin typeface="Calibri" panose="020F0502020204030204" pitchFamily="34" charset="0"/>
                <a:ea typeface="Times New Roman" panose="02020603050405020304" pitchFamily="18" charset="0"/>
              </a:rPr>
              <a:t>Scotland, </a:t>
            </a:r>
            <a:r>
              <a:rPr lang="en-GB" sz="1800" dirty="0">
                <a:effectLst/>
                <a:latin typeface="Calibri" panose="020F0502020204030204" pitchFamily="34" charset="0"/>
                <a:ea typeface="Times New Roman" panose="02020603050405020304" pitchFamily="18" charset="0"/>
              </a:rPr>
              <a:t>and across UK.</a:t>
            </a:r>
            <a:endParaRPr lang="en-GB" sz="1800" dirty="0">
              <a:effectLst/>
              <a:latin typeface="Calibri" panose="020F0502020204030204" pitchFamily="34" charset="0"/>
              <a:ea typeface="Calibri" panose="020F0502020204030204" pitchFamily="34" charset="0"/>
            </a:endParaRPr>
          </a:p>
          <a:p>
            <a:pPr marL="457200"/>
            <a:r>
              <a:rPr lang="en-GB" sz="1800" dirty="0">
                <a:effectLst/>
                <a:latin typeface="Calibri" panose="020F0502020204030204" pitchFamily="34" charset="0"/>
                <a:ea typeface="Calibri" panose="020F0502020204030204" pitchFamily="34" charset="0"/>
              </a:rPr>
              <a:t> </a:t>
            </a:r>
          </a:p>
          <a:p>
            <a:pPr marL="342900" lvl="0" indent="-342900">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Community preventive mental health support available for </a:t>
            </a:r>
            <a:r>
              <a:rPr lang="en-GB" sz="1800" dirty="0">
                <a:latin typeface="Calibri" panose="020F0502020204030204" pitchFamily="34" charset="0"/>
                <a:ea typeface="Times New Roman" panose="02020603050405020304" pitchFamily="18" charset="0"/>
              </a:rPr>
              <a:t>people in our key priority groups providing </a:t>
            </a:r>
            <a:r>
              <a:rPr lang="en-GB" sz="1800" dirty="0">
                <a:effectLst/>
                <a:latin typeface="Calibri" panose="020F0502020204030204" pitchFamily="34" charset="0"/>
                <a:ea typeface="Times New Roman" panose="02020603050405020304" pitchFamily="18" charset="0"/>
              </a:rPr>
              <a:t>a stronger evidence base to </a:t>
            </a:r>
            <a:r>
              <a:rPr lang="en-GB" sz="1800" dirty="0">
                <a:latin typeface="Calibri" panose="020F0502020204030204" pitchFamily="34" charset="0"/>
                <a:ea typeface="Times New Roman" panose="02020603050405020304" pitchFamily="18" charset="0"/>
              </a:rPr>
              <a:t>take </a:t>
            </a:r>
            <a:r>
              <a:rPr lang="en-GB" sz="1800" dirty="0">
                <a:effectLst/>
                <a:latin typeface="Calibri" panose="020F0502020204030204" pitchFamily="34" charset="0"/>
                <a:ea typeface="Times New Roman" panose="02020603050405020304" pitchFamily="18" charset="0"/>
              </a:rPr>
              <a:t>to scale. </a:t>
            </a:r>
            <a:endParaRPr lang="en-GB" sz="1800" dirty="0">
              <a:effectLst/>
              <a:latin typeface="Calibri" panose="020F0502020204030204" pitchFamily="34" charset="0"/>
              <a:ea typeface="Calibri" panose="020F0502020204030204" pitchFamily="34" charset="0"/>
            </a:endParaRPr>
          </a:p>
          <a:p>
            <a:r>
              <a:rPr lang="en-GB" sz="1800" dirty="0">
                <a:effectLst/>
                <a:latin typeface="Calibri" panose="020F0502020204030204" pitchFamily="34" charset="0"/>
                <a:ea typeface="Calibri" panose="020F0502020204030204" pitchFamily="34" charset="0"/>
              </a:rPr>
              <a:t> </a:t>
            </a:r>
          </a:p>
          <a:p>
            <a:pPr marL="342900" lvl="0" indent="-342900">
              <a:buFont typeface="Calibri" panose="020F0502020204030204" pitchFamily="34" charset="0"/>
              <a:buChar char="-"/>
            </a:pPr>
            <a:r>
              <a:rPr lang="en-GB" sz="1800" dirty="0">
                <a:effectLst/>
                <a:latin typeface="Calibri" panose="020F0502020204030204" pitchFamily="34" charset="0"/>
                <a:ea typeface="Times New Roman" panose="02020603050405020304" pitchFamily="18" charset="0"/>
              </a:rPr>
              <a:t>Millions of people more empowered to manage and support their mental health.</a:t>
            </a:r>
          </a:p>
          <a:p>
            <a:pPr marL="342900" lvl="0" indent="-342900">
              <a:buFont typeface="Calibri" panose="020F0502020204030204" pitchFamily="34" charset="0"/>
              <a:buChar char="-"/>
            </a:pPr>
            <a:endParaRPr lang="en-GB" sz="1800" dirty="0">
              <a:latin typeface="Calibri" panose="020F0502020204030204" pitchFamily="34" charset="0"/>
              <a:ea typeface="Calibri" panose="020F0502020204030204" pitchFamily="34" charset="0"/>
            </a:endParaRPr>
          </a:p>
          <a:p>
            <a:pPr marL="342900" lvl="0" indent="-342900">
              <a:buFont typeface="Calibri" panose="020F0502020204030204" pitchFamily="34" charset="0"/>
              <a:buChar char="-"/>
            </a:pPr>
            <a:endParaRPr lang="en-GB" sz="1800" dirty="0">
              <a:effectLst/>
              <a:latin typeface="Calibri" panose="020F0502020204030204" pitchFamily="34" charset="0"/>
              <a:ea typeface="Calibri" panose="020F0502020204030204" pitchFamily="34" charset="0"/>
            </a:endParaRPr>
          </a:p>
        </p:txBody>
      </p:sp>
      <p:sp>
        <p:nvSpPr>
          <p:cNvPr id="5" name="Google Shape;344;p4">
            <a:extLst>
              <a:ext uri="{FF2B5EF4-FFF2-40B4-BE49-F238E27FC236}">
                <a16:creationId xmlns:a16="http://schemas.microsoft.com/office/drawing/2014/main" id="{581E13BE-0C38-3642-DE51-9E0CCA695125}"/>
              </a:ext>
            </a:extLst>
          </p:cNvPr>
          <p:cNvSpPr txBox="1">
            <a:spLocks/>
          </p:cNvSpPr>
          <p:nvPr/>
        </p:nvSpPr>
        <p:spPr>
          <a:xfrm>
            <a:off x="408749" y="424543"/>
            <a:ext cx="6691298" cy="691563"/>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130000"/>
              </a:lnSpc>
              <a:spcBef>
                <a:spcPts val="587"/>
              </a:spcBef>
              <a:spcAft>
                <a:spcPts val="0"/>
              </a:spcAft>
              <a:buClr>
                <a:schemeClr val="accent6"/>
              </a:buClr>
              <a:buSzPts val="2933"/>
              <a:buFont typeface="Arial"/>
              <a:buNone/>
              <a:defRPr sz="2933" b="1" i="0" u="none" strike="noStrike" cap="none">
                <a:solidFill>
                  <a:schemeClr val="accent6"/>
                </a:solidFill>
                <a:latin typeface="Arial"/>
                <a:ea typeface="Arial"/>
                <a:cs typeface="Arial"/>
                <a:sym typeface="Arial"/>
              </a:defRPr>
            </a:lvl1pPr>
            <a:lvl2pPr marL="914400" marR="0" lvl="1" indent="-465645" algn="l" rtl="0">
              <a:lnSpc>
                <a:spcPct val="100000"/>
              </a:lnSpc>
              <a:spcBef>
                <a:spcPts val="747"/>
              </a:spcBef>
              <a:spcAft>
                <a:spcPts val="0"/>
              </a:spcAft>
              <a:buClr>
                <a:schemeClr val="dk1"/>
              </a:buClr>
              <a:buSzPts val="3733"/>
              <a:buFont typeface="Arial"/>
              <a:buChar char="–"/>
              <a:defRPr sz="3733" b="0" i="0" u="none" strike="noStrike" cap="none">
                <a:solidFill>
                  <a:schemeClr val="dk1"/>
                </a:solidFill>
                <a:latin typeface="Calibri"/>
                <a:ea typeface="Calibri"/>
                <a:cs typeface="Calibri"/>
                <a:sym typeface="Calibri"/>
              </a:defRPr>
            </a:lvl2pPr>
            <a:lvl3pPr marL="1371600" marR="0" lvl="2"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3pPr>
            <a:lvl4pPr marL="1828800" marR="0" lvl="3"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4pPr>
            <a:lvl5pPr marL="2286000" marR="0" lvl="4"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5pPr>
            <a:lvl6pPr marL="2743200" marR="0" lvl="5"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6pPr>
            <a:lvl7pPr marL="3200400" marR="0" lvl="6"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7pPr>
            <a:lvl8pPr marL="3657600" marR="0" lvl="7"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8pPr>
            <a:lvl9pPr marL="4114800" marR="0" lvl="8" indent="-397954" algn="l" rtl="0">
              <a:lnSpc>
                <a:spcPct val="100000"/>
              </a:lnSpc>
              <a:spcBef>
                <a:spcPts val="533"/>
              </a:spcBef>
              <a:spcAft>
                <a:spcPts val="0"/>
              </a:spcAft>
              <a:buClr>
                <a:schemeClr val="dk1"/>
              </a:buClr>
              <a:buSzPts val="2667"/>
              <a:buFont typeface="Arial"/>
              <a:buChar char="•"/>
              <a:defRPr sz="2667"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30000"/>
              </a:lnSpc>
              <a:spcBef>
                <a:spcPts val="0"/>
              </a:spcBef>
              <a:spcAft>
                <a:spcPts val="0"/>
              </a:spcAft>
              <a:buClr>
                <a:srgbClr val="006666"/>
              </a:buClr>
              <a:buSzPts val="3200"/>
              <a:buFont typeface="Arial"/>
              <a:buNone/>
              <a:tabLst/>
              <a:defRPr/>
            </a:pPr>
            <a:r>
              <a:rPr kumimoji="0" lang="en-US" sz="3200" b="1" i="0" u="none" strike="noStrike" kern="0" cap="none" spc="0" normalizeH="0" baseline="0" noProof="0">
                <a:ln>
                  <a:noFill/>
                </a:ln>
                <a:solidFill>
                  <a:srgbClr val="006666"/>
                </a:solidFill>
                <a:effectLst/>
                <a:uLnTx/>
                <a:uFillTx/>
                <a:latin typeface="Arial"/>
                <a:cs typeface="Arial"/>
                <a:sym typeface="Arial"/>
              </a:rPr>
              <a:t>What does success look like?</a:t>
            </a:r>
            <a:endParaRPr kumimoji="0" lang="en-US" sz="2933" b="1" i="0" u="none" strike="noStrike" kern="0" cap="none" spc="0" normalizeH="0" baseline="0" noProof="0">
              <a:ln>
                <a:noFill/>
              </a:ln>
              <a:solidFill>
                <a:srgbClr val="7E7E3C"/>
              </a:solidFill>
              <a:effectLst/>
              <a:uLnTx/>
              <a:uFillTx/>
              <a:latin typeface="Arial"/>
              <a:cs typeface="Arial"/>
              <a:sym typeface="Arial"/>
            </a:endParaRPr>
          </a:p>
        </p:txBody>
      </p:sp>
    </p:spTree>
    <p:extLst>
      <p:ext uri="{BB962C8B-B14F-4D97-AF65-F5344CB8AC3E}">
        <p14:creationId xmlns:p14="http://schemas.microsoft.com/office/powerpoint/2010/main" val="358185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 name="Text Placeholder 2">
            <a:extLst>
              <a:ext uri="{FF2B5EF4-FFF2-40B4-BE49-F238E27FC236}">
                <a16:creationId xmlns:a16="http://schemas.microsoft.com/office/drawing/2014/main" id="{684E79C4-1F1A-3CEA-0044-98B090AF79A7}"/>
              </a:ext>
            </a:extLst>
          </p:cNvPr>
          <p:cNvSpPr>
            <a:spLocks noGrp="1"/>
          </p:cNvSpPr>
          <p:nvPr>
            <p:ph type="body" idx="2"/>
          </p:nvPr>
        </p:nvSpPr>
        <p:spPr/>
        <p:txBody>
          <a:bodyPr/>
          <a:lstStyle/>
          <a:p>
            <a:pPr algn="ctr"/>
            <a:r>
              <a:rPr lang="en-GB" sz="3200" b="1" dirty="0">
                <a:solidFill>
                  <a:srgbClr val="006666"/>
                </a:solidFill>
              </a:rPr>
              <a:t>Questions ?</a:t>
            </a:r>
          </a:p>
          <a:p>
            <a:pPr algn="ctr"/>
            <a:endParaRPr lang="en-GB" sz="3200" b="1" dirty="0">
              <a:solidFill>
                <a:srgbClr val="006666"/>
              </a:solidFill>
            </a:endParaRPr>
          </a:p>
          <a:p>
            <a:pPr algn="ctr"/>
            <a:endParaRPr lang="en-GB" sz="3200" b="1" dirty="0">
              <a:solidFill>
                <a:srgbClr val="006666"/>
              </a:solidFill>
            </a:endParaRPr>
          </a:p>
          <a:p>
            <a:pPr algn="ctr"/>
            <a:r>
              <a:rPr lang="en-GB" sz="1800" b="1" dirty="0">
                <a:solidFill>
                  <a:srgbClr val="006666"/>
                </a:solidFill>
                <a:hlinkClick r:id="rId3"/>
              </a:rPr>
              <a:t>jcameron@mentalhealth.org.uk</a:t>
            </a:r>
            <a:r>
              <a:rPr lang="en-GB" sz="1800" b="1" dirty="0">
                <a:solidFill>
                  <a:srgbClr val="006666"/>
                </a:solidFill>
              </a:rPr>
              <a:t> </a:t>
            </a:r>
          </a:p>
        </p:txBody>
      </p:sp>
    </p:spTree>
    <p:extLst>
      <p:ext uri="{BB962C8B-B14F-4D97-AF65-F5344CB8AC3E}">
        <p14:creationId xmlns:p14="http://schemas.microsoft.com/office/powerpoint/2010/main" val="30195582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534257" y="863029"/>
            <a:ext cx="10479640" cy="5774077"/>
          </a:xfrm>
        </p:spPr>
        <p:txBody>
          <a:bodyPr/>
          <a:lstStyle/>
          <a:p>
            <a:pPr marL="285750" indent="-285750">
              <a:buFont typeface="Arial" panose="020B0604020202020204" pitchFamily="34" charset="0"/>
              <a:buChar char="•"/>
            </a:pPr>
            <a:r>
              <a:rPr lang="en-GB" sz="1200" dirty="0"/>
              <a:t>Scottish Government. (2022). Poverty and income inequality statistics. Retrieved from: https://www.gov.scot/collections/poverty-and-income-inequality-statistics/.</a:t>
            </a:r>
            <a:r>
              <a:rPr lang="en-GB" sz="1200" dirty="0">
                <a:solidFill>
                  <a:srgbClr val="000000"/>
                </a:solidFill>
                <a:latin typeface="Calibri"/>
                <a:cs typeface="Arial"/>
                <a:sym typeface="Arial"/>
              </a:rPr>
              <a:t>To </a:t>
            </a:r>
            <a:r>
              <a:rPr lang="en-GB" sz="1200" dirty="0"/>
              <a:t>Public Health Scotland. (2021). </a:t>
            </a:r>
          </a:p>
          <a:p>
            <a:pPr marL="285750" indent="-285750">
              <a:buFont typeface="Arial" panose="020B0604020202020204" pitchFamily="34" charset="0"/>
              <a:buChar char="•"/>
            </a:pPr>
            <a:r>
              <a:rPr lang="en-GB" sz="1200" dirty="0"/>
              <a:t>Overview of mental health and wellbeing. Retrieved from: http://www.healthscotland.scot/health-topics/mental-health-and-wellbeing/overview-of-mental-health-andwellbeing. </a:t>
            </a:r>
          </a:p>
          <a:p>
            <a:pPr marL="285750" indent="-285750">
              <a:buFont typeface="Arial" panose="020B0604020202020204" pitchFamily="34" charset="0"/>
              <a:buChar char="•"/>
            </a:pPr>
            <a:r>
              <a:rPr lang="en-GB" sz="1200" dirty="0"/>
              <a:t>Public Health Scotland. (2018). Child poverty in Scotland: health impact and health inequalities. Retrieved from: </a:t>
            </a:r>
            <a:r>
              <a:rPr lang="en-GB" sz="1200" dirty="0">
                <a:hlinkClick r:id="rId3"/>
              </a:rPr>
              <a:t>http://www.healthscotland.scot/media/2186/child-poverty-impact-inequalities-2018.pdf</a:t>
            </a:r>
            <a:r>
              <a:rPr lang="en-GB" sz="1200" dirty="0"/>
              <a:t>.</a:t>
            </a:r>
          </a:p>
          <a:p>
            <a:pPr marL="285750" indent="-285750">
              <a:buFont typeface="Arial" panose="020B0604020202020204" pitchFamily="34" charset="0"/>
              <a:buChar char="•"/>
            </a:pPr>
            <a:r>
              <a:rPr lang="en-GB" sz="1200" dirty="0"/>
              <a:t>Mental Health Foundation. Long-term physical conditions and mental health. Retrieved from: </a:t>
            </a:r>
            <a:r>
              <a:rPr lang="en-GB" sz="1200" dirty="0">
                <a:hlinkClick r:id="rId4"/>
              </a:rPr>
              <a:t>https://www.mentalhealth.org.uk/explore-mental-health/a-z-topics/long-term-physical-conditions-andmental-health</a:t>
            </a:r>
            <a:r>
              <a:rPr lang="en-GB" sz="1200" dirty="0"/>
              <a:t>.</a:t>
            </a:r>
          </a:p>
          <a:p>
            <a:pPr marL="285750" indent="-285750">
              <a:buFont typeface="Arial" panose="020B0604020202020204" pitchFamily="34" charset="0"/>
              <a:buChar char="•"/>
            </a:pPr>
            <a:r>
              <a:rPr lang="en-GB" sz="1200" dirty="0" err="1"/>
              <a:t>Tempany</a:t>
            </a:r>
            <a:r>
              <a:rPr lang="en-GB" sz="1200" dirty="0"/>
              <a:t> M. (2009). What Research tells us about the Mental Health and Psychosocial Wellbeing of Sudanese Refugees: A Literature Review. </a:t>
            </a:r>
            <a:r>
              <a:rPr lang="en-GB" sz="1200" dirty="0" err="1"/>
              <a:t>Transcult</a:t>
            </a:r>
            <a:r>
              <a:rPr lang="en-GB" sz="1200" dirty="0"/>
              <a:t> Psychiatry. 46(2):300–15</a:t>
            </a:r>
          </a:p>
          <a:p>
            <a:pPr marL="285750" indent="-285750">
              <a:buFont typeface="Arial" panose="020B0604020202020204" pitchFamily="34" charset="0"/>
              <a:buChar char="•"/>
            </a:pPr>
            <a:r>
              <a:rPr lang="en-GB" sz="1200" dirty="0"/>
              <a:t>The Princes’ Trust (2018). Youth Index 2018. Retrieved from: https://www.princes-trust.org.uk/ </a:t>
            </a:r>
            <a:r>
              <a:rPr lang="en-GB" sz="1200" dirty="0" err="1"/>
              <a:t>aboutthe</a:t>
            </a:r>
            <a:r>
              <a:rPr lang="en-GB" sz="1200" dirty="0"/>
              <a:t>-trust/research-policies-reports/youthindex-2018.</a:t>
            </a:r>
          </a:p>
          <a:p>
            <a:pPr marL="285750" indent="-285750">
              <a:buFont typeface="Arial" panose="020B0604020202020204" pitchFamily="34" charset="0"/>
              <a:buChar char="•"/>
            </a:pPr>
            <a:r>
              <a:rPr lang="en-GB" sz="1200" dirty="0"/>
              <a:t>General Register Office for Scotland. (2020). Scotland’s Population 2019: The Registrar General’s Annual Review of Demographic Trends. General Register Office for Scotland</a:t>
            </a:r>
          </a:p>
          <a:p>
            <a:pPr marL="285750" indent="-285750">
              <a:buFont typeface="Arial" panose="020B0604020202020204" pitchFamily="34" charset="0"/>
              <a:buChar char="•"/>
            </a:pPr>
            <a:r>
              <a:rPr lang="en-GB" sz="1200" dirty="0"/>
              <a:t>NHS. Overview – Postnatal depression. Retrieved from: </a:t>
            </a:r>
            <a:r>
              <a:rPr lang="en-GB" sz="1200" dirty="0">
                <a:hlinkClick r:id="rId5"/>
              </a:rPr>
              <a:t>https://www.nhs.uk/mentalhealth/conditions/post-natal-depression/overview/</a:t>
            </a:r>
            <a:r>
              <a:rPr lang="en-GB" sz="1200" dirty="0"/>
              <a:t>.</a:t>
            </a:r>
          </a:p>
          <a:p>
            <a:pPr marL="285750" indent="-285750">
              <a:buFont typeface="Arial" panose="020B0604020202020204" pitchFamily="34" charset="0"/>
              <a:buChar char="•"/>
            </a:pPr>
            <a:r>
              <a:rPr lang="en-GB" sz="1200" dirty="0"/>
              <a:t>Gulliver, A., Griffiths, K. M., &amp; </a:t>
            </a:r>
            <a:r>
              <a:rPr lang="en-GB" sz="1200" dirty="0" err="1"/>
              <a:t>Cristensen</a:t>
            </a:r>
            <a:r>
              <a:rPr lang="en-GB" sz="1200" dirty="0"/>
              <a:t>, H. (2010). Perceived barriers and facilitators to mental health help-seeking in young people: A systematic review. BMC Psychiatry, 10, 113.</a:t>
            </a:r>
          </a:p>
          <a:p>
            <a:pPr marL="285750" indent="-285750">
              <a:buFont typeface="Arial" panose="020B0604020202020204" pitchFamily="34" charset="0"/>
              <a:buChar char="•"/>
            </a:pPr>
            <a:r>
              <a:rPr lang="en-GB" sz="1200" dirty="0"/>
              <a:t>Maguire, C. &amp; Cameron, J. (2021). Thriving Learners, The Mental Health Foundation </a:t>
            </a:r>
            <a:r>
              <a:rPr lang="en-GB" sz="1200" dirty="0">
                <a:hlinkClick r:id="rId6"/>
              </a:rPr>
              <a:t>https://www.mentalhealth.org.uk/our-work/research/thriving-learners</a:t>
            </a:r>
            <a:r>
              <a:rPr lang="en-GB" sz="1200" dirty="0"/>
              <a:t> </a:t>
            </a:r>
          </a:p>
          <a:p>
            <a:pPr marL="285750" indent="-285750">
              <a:buFont typeface="Arial" panose="020B0604020202020204" pitchFamily="34" charset="0"/>
              <a:buChar char="•"/>
            </a:pPr>
            <a:r>
              <a:rPr lang="en-GB" sz="1200" dirty="0"/>
              <a:t>Mental Health Foundation. (2022). The economic case for investing in the prevention of mental health conditions in the UK. Retrieved from: </a:t>
            </a:r>
            <a:r>
              <a:rPr lang="en-GB" sz="1200" dirty="0">
                <a:hlinkClick r:id="rId7"/>
              </a:rPr>
              <a:t>https://www.mentalhealth.org.uk/sites/default/files/2022-06/MHFInvesting-in-Prevention-Full-Report.pdf</a:t>
            </a:r>
            <a:r>
              <a:rPr lang="en-GB" sz="1200" dirty="0"/>
              <a:t>.</a:t>
            </a:r>
          </a:p>
          <a:p>
            <a:pPr marL="285750" indent="-285750">
              <a:buFont typeface="Arial" panose="020B0604020202020204" pitchFamily="34" charset="0"/>
              <a:buChar char="•"/>
            </a:pPr>
            <a:r>
              <a:rPr lang="en-GB" sz="1200" dirty="0"/>
              <a:t>Mental Health Foundation and Independent Age. (2022). The Mental Health Experiences of Older People During the Pandemic. Retrieved from: </a:t>
            </a:r>
            <a:r>
              <a:rPr lang="en-GB" sz="1200" dirty="0">
                <a:hlinkClick r:id="rId8"/>
              </a:rPr>
              <a:t>https://www.mentalhealth.org.uk/sites/default/files/final%20PDF%20The%20Mental%20Health%20Experiences%20of%20Older%20People%20in%20the%20Pandemic%20%281%29.pdf</a:t>
            </a:r>
            <a:r>
              <a:rPr lang="en-GB" sz="1200" dirty="0"/>
              <a:t> </a:t>
            </a:r>
            <a:endParaRPr lang="en-GB" sz="1200" b="0" dirty="0">
              <a:solidFill>
                <a:srgbClr val="006666"/>
              </a:solidFill>
            </a:endParaRPr>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6" y="362115"/>
            <a:ext cx="10274425" cy="576568"/>
          </a:xfrm>
        </p:spPr>
        <p:txBody>
          <a:bodyPr/>
          <a:lstStyle/>
          <a:p>
            <a:r>
              <a:rPr lang="en-GB" dirty="0"/>
              <a:t>References</a:t>
            </a:r>
          </a:p>
        </p:txBody>
      </p:sp>
    </p:spTree>
    <p:extLst>
      <p:ext uri="{BB962C8B-B14F-4D97-AF65-F5344CB8AC3E}">
        <p14:creationId xmlns:p14="http://schemas.microsoft.com/office/powerpoint/2010/main" val="38784609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4"/>
          <p:cNvSpPr txBox="1">
            <a:spLocks noGrp="1"/>
          </p:cNvSpPr>
          <p:nvPr>
            <p:ph type="body" idx="2"/>
          </p:nvPr>
        </p:nvSpPr>
        <p:spPr>
          <a:xfrm>
            <a:off x="919243" y="1744889"/>
            <a:ext cx="5797243" cy="4563443"/>
          </a:xfrm>
          <a:prstGeom prst="rect">
            <a:avLst/>
          </a:prstGeom>
          <a:noFill/>
          <a:ln>
            <a:noFill/>
          </a:ln>
        </p:spPr>
        <p:txBody>
          <a:bodyPr spcFirstLastPara="1" wrap="square" lIns="91425" tIns="45700" rIns="91425" bIns="45700" anchor="t" anchorCtr="0">
            <a:noAutofit/>
          </a:bodyPr>
          <a:lstStyle/>
          <a:p>
            <a:pPr marL="342900" indent="-342900">
              <a:lnSpc>
                <a:spcPct val="107000"/>
              </a:lnSpc>
              <a:spcBef>
                <a:spcPts val="600"/>
              </a:spcBef>
              <a:spcAft>
                <a:spcPts val="800"/>
              </a:spcAft>
              <a:buSzPts val="1000"/>
              <a:buFont typeface="Symbol" panose="05050102010706020507" pitchFamily="18" charset="2"/>
              <a:buChar char=""/>
              <a:tabLst>
                <a:tab pos="457200" algn="l"/>
              </a:tabLst>
            </a:pPr>
            <a:r>
              <a:rPr lang="en-US" sz="1800" dirty="0">
                <a:solidFill>
                  <a:srgbClr val="006666"/>
                </a:solidFill>
              </a:rPr>
              <a:t>Who is Mental Health Foundation?</a:t>
            </a:r>
          </a:p>
          <a:p>
            <a:pPr marL="342900" indent="-342900">
              <a:lnSpc>
                <a:spcPct val="107000"/>
              </a:lnSpc>
              <a:spcBef>
                <a:spcPts val="600"/>
              </a:spcBef>
              <a:spcAft>
                <a:spcPts val="800"/>
              </a:spcAft>
              <a:buSzPts val="1000"/>
              <a:buFont typeface="Symbol" panose="05050102010706020507" pitchFamily="18" charset="2"/>
              <a:buChar char=""/>
              <a:tabLst>
                <a:tab pos="457200" algn="l"/>
              </a:tabLst>
            </a:pPr>
            <a:r>
              <a:rPr lang="en-US" sz="1800" dirty="0">
                <a:solidFill>
                  <a:srgbClr val="006666"/>
                </a:solidFill>
              </a:rPr>
              <a:t>Prevention approach</a:t>
            </a:r>
          </a:p>
          <a:p>
            <a:pPr marL="342900" indent="-342900">
              <a:lnSpc>
                <a:spcPct val="107000"/>
              </a:lnSpc>
              <a:spcBef>
                <a:spcPts val="600"/>
              </a:spcBef>
              <a:spcAft>
                <a:spcPts val="800"/>
              </a:spcAft>
              <a:buSzPts val="1000"/>
              <a:buFont typeface="Symbol" panose="05050102010706020507" pitchFamily="18" charset="2"/>
              <a:buChar char=""/>
              <a:tabLst>
                <a:tab pos="457200" algn="l"/>
              </a:tabLst>
            </a:pPr>
            <a:r>
              <a:rPr lang="en-US" sz="1800" dirty="0">
                <a:solidFill>
                  <a:srgbClr val="006666"/>
                </a:solidFill>
              </a:rPr>
              <a:t>Why is this required? </a:t>
            </a:r>
          </a:p>
          <a:p>
            <a:pPr marL="342900" indent="-342900">
              <a:lnSpc>
                <a:spcPct val="107000"/>
              </a:lnSpc>
              <a:spcBef>
                <a:spcPts val="600"/>
              </a:spcBef>
              <a:spcAft>
                <a:spcPts val="800"/>
              </a:spcAft>
              <a:buSzPts val="1000"/>
              <a:buFont typeface="Symbol" panose="05050102010706020507" pitchFamily="18" charset="2"/>
              <a:buChar char=""/>
              <a:tabLst>
                <a:tab pos="457200" algn="l"/>
              </a:tabLst>
            </a:pPr>
            <a:r>
              <a:rPr lang="en-US" sz="1800" dirty="0">
                <a:solidFill>
                  <a:srgbClr val="006666"/>
                </a:solidFill>
              </a:rPr>
              <a:t>What can be done?</a:t>
            </a:r>
          </a:p>
          <a:p>
            <a:pPr marL="457200" lvl="1" indent="0">
              <a:lnSpc>
                <a:spcPct val="107000"/>
              </a:lnSpc>
              <a:spcBef>
                <a:spcPts val="600"/>
              </a:spcBef>
              <a:spcAft>
                <a:spcPts val="800"/>
              </a:spcAft>
              <a:buSzPts val="1000"/>
              <a:buNone/>
              <a:tabLst>
                <a:tab pos="457200" algn="l"/>
              </a:tabLst>
            </a:pPr>
            <a:r>
              <a:rPr lang="en-US" sz="1800" dirty="0">
                <a:solidFill>
                  <a:srgbClr val="006666"/>
                </a:solidFill>
                <a:latin typeface="Arial"/>
                <a:cs typeface="Arial"/>
                <a:sym typeface="Arial"/>
              </a:rPr>
              <a:t>Prevention economics</a:t>
            </a:r>
          </a:p>
          <a:p>
            <a:pPr marL="457200" lvl="1" indent="0">
              <a:lnSpc>
                <a:spcPct val="107000"/>
              </a:lnSpc>
              <a:spcBef>
                <a:spcPts val="600"/>
              </a:spcBef>
              <a:spcAft>
                <a:spcPts val="800"/>
              </a:spcAft>
              <a:buSzPts val="1000"/>
              <a:buNone/>
              <a:tabLst>
                <a:tab pos="457200" algn="l"/>
              </a:tabLst>
            </a:pPr>
            <a:r>
              <a:rPr lang="en-US" sz="1800" dirty="0">
                <a:solidFill>
                  <a:srgbClr val="006666"/>
                </a:solidFill>
                <a:latin typeface="Arial"/>
                <a:cs typeface="Arial"/>
                <a:sym typeface="Arial"/>
              </a:rPr>
              <a:t>Becoming a Man</a:t>
            </a:r>
          </a:p>
          <a:p>
            <a:pPr marL="457200" lvl="1" indent="0">
              <a:lnSpc>
                <a:spcPct val="107000"/>
              </a:lnSpc>
              <a:spcBef>
                <a:spcPts val="600"/>
              </a:spcBef>
              <a:spcAft>
                <a:spcPts val="800"/>
              </a:spcAft>
              <a:buSzPts val="1000"/>
              <a:buNone/>
              <a:tabLst>
                <a:tab pos="457200" algn="l"/>
              </a:tabLst>
            </a:pPr>
            <a:r>
              <a:rPr lang="en-US" sz="1800" dirty="0">
                <a:solidFill>
                  <a:srgbClr val="006666"/>
                </a:solidFill>
                <a:latin typeface="Arial"/>
                <a:cs typeface="Arial"/>
                <a:sym typeface="Arial"/>
              </a:rPr>
              <a:t>Together to Thrive Dundee</a:t>
            </a:r>
          </a:p>
          <a:p>
            <a:pPr marL="342900" indent="-342900">
              <a:lnSpc>
                <a:spcPct val="107000"/>
              </a:lnSpc>
              <a:spcBef>
                <a:spcPts val="600"/>
              </a:spcBef>
              <a:spcAft>
                <a:spcPts val="800"/>
              </a:spcAft>
              <a:buSzPts val="1000"/>
              <a:buFont typeface="Symbol" panose="05050102010706020507" pitchFamily="18" charset="2"/>
              <a:buChar char=""/>
              <a:tabLst>
                <a:tab pos="457200" algn="l"/>
              </a:tabLst>
            </a:pPr>
            <a:r>
              <a:rPr lang="en-US" sz="1800" dirty="0">
                <a:solidFill>
                  <a:srgbClr val="006666"/>
                </a:solidFill>
              </a:rPr>
              <a:t>Any questions</a:t>
            </a:r>
            <a:br>
              <a:rPr lang="en-US" sz="1800" dirty="0">
                <a:solidFill>
                  <a:srgbClr val="006666"/>
                </a:solidFill>
              </a:rPr>
            </a:br>
            <a:endParaRPr lang="en-US" sz="1000" dirty="0"/>
          </a:p>
        </p:txBody>
      </p:sp>
      <p:sp>
        <p:nvSpPr>
          <p:cNvPr id="344" name="Google Shape;344;p4"/>
          <p:cNvSpPr txBox="1">
            <a:spLocks noGrp="1"/>
          </p:cNvSpPr>
          <p:nvPr>
            <p:ph type="body" idx="3"/>
          </p:nvPr>
        </p:nvSpPr>
        <p:spPr>
          <a:xfrm>
            <a:off x="879397" y="908484"/>
            <a:ext cx="5152532" cy="576568"/>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rgbClr val="006666"/>
              </a:buClr>
              <a:buSzPts val="3200"/>
              <a:buFont typeface="Arial"/>
              <a:buNone/>
            </a:pPr>
            <a:r>
              <a:rPr lang="en-US" sz="3200" dirty="0">
                <a:solidFill>
                  <a:srgbClr val="006666"/>
                </a:solidFill>
              </a:rPr>
              <a:t>What will we cover? </a:t>
            </a:r>
            <a:endParaRPr sz="3200" dirty="0">
              <a:solidFill>
                <a:srgbClr val="006666"/>
              </a:solidFill>
            </a:endParaRPr>
          </a:p>
        </p:txBody>
      </p:sp>
    </p:spTree>
    <p:extLst>
      <p:ext uri="{BB962C8B-B14F-4D97-AF65-F5344CB8AC3E}">
        <p14:creationId xmlns:p14="http://schemas.microsoft.com/office/powerpoint/2010/main" val="37109462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08D316A-B18C-4264-BBE0-CB007B33B6EA}"/>
              </a:ext>
            </a:extLst>
          </p:cNvPr>
          <p:cNvSpPr>
            <a:spLocks noGrp="1"/>
          </p:cNvSpPr>
          <p:nvPr>
            <p:ph type="body" sz="quarter" idx="33"/>
          </p:nvPr>
        </p:nvSpPr>
        <p:spPr/>
        <p:txBody>
          <a:bodyPr vert="horz" lIns="91440" tIns="45720" rIns="91440" bIns="45720" numCol="1" spcCol="252000" anchor="t"/>
          <a:lstStyle/>
          <a:p>
            <a:r>
              <a:rPr lang="en-US" sz="2900" dirty="0"/>
              <a:t>MHF Vision and Values</a:t>
            </a:r>
            <a:endParaRPr lang="en-GB" i="1" dirty="0"/>
          </a:p>
        </p:txBody>
      </p:sp>
      <p:sp>
        <p:nvSpPr>
          <p:cNvPr id="6" name="TextBox 5">
            <a:extLst>
              <a:ext uri="{FF2B5EF4-FFF2-40B4-BE49-F238E27FC236}">
                <a16:creationId xmlns:a16="http://schemas.microsoft.com/office/drawing/2014/main" id="{16AE44AA-EBA2-4BA0-8E23-25657B8CE77D}"/>
              </a:ext>
            </a:extLst>
          </p:cNvPr>
          <p:cNvSpPr txBox="1"/>
          <p:nvPr/>
        </p:nvSpPr>
        <p:spPr>
          <a:xfrm>
            <a:off x="719190" y="1814815"/>
            <a:ext cx="4294244" cy="4241587"/>
          </a:xfrm>
          <a:prstGeom prst="rect">
            <a:avLst/>
          </a:prstGeom>
          <a:noFill/>
          <a:ln w="19050">
            <a:solidFill>
              <a:schemeClr val="tx1"/>
            </a:solidFill>
          </a:ln>
        </p:spPr>
        <p:txBody>
          <a:bodyPr wrap="square">
            <a:noAutofit/>
          </a:bodyPr>
          <a:lstStyle/>
          <a:p>
            <a:pPr defTabSz="609585">
              <a:buClrTx/>
            </a:pPr>
            <a:r>
              <a:rPr lang="en-US" sz="2667" b="1" kern="1200" dirty="0">
                <a:solidFill>
                  <a:srgbClr val="375D58"/>
                </a:solidFill>
                <a:latin typeface="Calibri"/>
                <a:ea typeface="+mn-ea"/>
                <a:cs typeface="+mn-cs"/>
              </a:rPr>
              <a:t>Our vision </a:t>
            </a:r>
            <a:r>
              <a:rPr lang="en-US" sz="2667" kern="1200" dirty="0">
                <a:solidFill>
                  <a:srgbClr val="375D58"/>
                </a:solidFill>
                <a:latin typeface="Calibri"/>
                <a:ea typeface="+mn-ea"/>
                <a:cs typeface="+mn-cs"/>
              </a:rPr>
              <a:t>is good mental health for all (not just for some) </a:t>
            </a:r>
          </a:p>
          <a:p>
            <a:pPr defTabSz="609585">
              <a:buClrTx/>
            </a:pPr>
            <a:endParaRPr lang="en-US" sz="2667" kern="1200" dirty="0">
              <a:solidFill>
                <a:srgbClr val="375D58"/>
              </a:solidFill>
              <a:latin typeface="Calibri"/>
              <a:ea typeface="+mn-ea"/>
              <a:cs typeface="+mn-cs"/>
            </a:endParaRPr>
          </a:p>
          <a:p>
            <a:pPr defTabSz="609585">
              <a:buClrTx/>
            </a:pPr>
            <a:endParaRPr lang="en-US" sz="2667" kern="1200" dirty="0">
              <a:solidFill>
                <a:srgbClr val="375D58"/>
              </a:solidFill>
              <a:latin typeface="Calibri"/>
              <a:ea typeface="+mn-ea"/>
              <a:cs typeface="+mn-cs"/>
            </a:endParaRPr>
          </a:p>
          <a:p>
            <a:pPr defTabSz="609585">
              <a:buClrTx/>
            </a:pPr>
            <a:r>
              <a:rPr lang="en-US" sz="2667" b="1" kern="1200" dirty="0">
                <a:solidFill>
                  <a:srgbClr val="375D58"/>
                </a:solidFill>
                <a:latin typeface="Calibri"/>
                <a:ea typeface="+mn-ea"/>
                <a:cs typeface="+mn-cs"/>
              </a:rPr>
              <a:t>Our mission </a:t>
            </a:r>
            <a:r>
              <a:rPr lang="en-US" sz="2667" kern="1200" dirty="0">
                <a:solidFill>
                  <a:srgbClr val="375D58"/>
                </a:solidFill>
                <a:latin typeface="Calibri"/>
                <a:ea typeface="+mn-ea"/>
                <a:cs typeface="+mn-cs"/>
              </a:rPr>
              <a:t>is to help people understand, protect and sustain their mental health</a:t>
            </a:r>
          </a:p>
          <a:p>
            <a:pPr defTabSz="609585">
              <a:buClrTx/>
            </a:pPr>
            <a:endParaRPr lang="en-US" sz="2400" kern="1200" dirty="0">
              <a:solidFill>
                <a:srgbClr val="375D58"/>
              </a:solidFill>
              <a:latin typeface="Calibri"/>
              <a:ea typeface="+mn-ea"/>
              <a:cs typeface="+mn-cs"/>
            </a:endParaRPr>
          </a:p>
          <a:p>
            <a:pPr defTabSz="609585">
              <a:buClrTx/>
            </a:pPr>
            <a:endParaRPr lang="en-US" sz="2400" kern="1200" dirty="0">
              <a:solidFill>
                <a:srgbClr val="375D58"/>
              </a:solidFill>
              <a:latin typeface="Calibri"/>
              <a:ea typeface="+mn-ea"/>
              <a:cs typeface="+mn-cs"/>
            </a:endParaRPr>
          </a:p>
        </p:txBody>
      </p:sp>
      <p:grpSp>
        <p:nvGrpSpPr>
          <p:cNvPr id="30" name="Group 29">
            <a:extLst>
              <a:ext uri="{FF2B5EF4-FFF2-40B4-BE49-F238E27FC236}">
                <a16:creationId xmlns:a16="http://schemas.microsoft.com/office/drawing/2014/main" id="{483F7D44-D7F4-409D-A233-399960C9738A}"/>
              </a:ext>
            </a:extLst>
          </p:cNvPr>
          <p:cNvGrpSpPr/>
          <p:nvPr/>
        </p:nvGrpSpPr>
        <p:grpSpPr>
          <a:xfrm>
            <a:off x="5644695" y="908484"/>
            <a:ext cx="5828115" cy="5167214"/>
            <a:chOff x="5386508" y="1113789"/>
            <a:chExt cx="3190169" cy="3696416"/>
          </a:xfrm>
        </p:grpSpPr>
        <p:sp>
          <p:nvSpPr>
            <p:cNvPr id="29" name="Rectangle 28">
              <a:extLst>
                <a:ext uri="{FF2B5EF4-FFF2-40B4-BE49-F238E27FC236}">
                  <a16:creationId xmlns:a16="http://schemas.microsoft.com/office/drawing/2014/main" id="{331A0DAB-936B-4E91-9E94-04C5F441E3F5}"/>
                </a:ext>
              </a:extLst>
            </p:cNvPr>
            <p:cNvSpPr/>
            <p:nvPr/>
          </p:nvSpPr>
          <p:spPr>
            <a:xfrm>
              <a:off x="5386508" y="1113789"/>
              <a:ext cx="3190169" cy="369641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defTabSz="609585">
                <a:buClrTx/>
              </a:pPr>
              <a:endParaRPr lang="en-GB" sz="2400" kern="1200" dirty="0">
                <a:solidFill>
                  <a:srgbClr val="375D58"/>
                </a:solidFill>
                <a:latin typeface="Calibri"/>
              </a:endParaRPr>
            </a:p>
          </p:txBody>
        </p:sp>
        <p:grpSp>
          <p:nvGrpSpPr>
            <p:cNvPr id="28" name="Group 27">
              <a:extLst>
                <a:ext uri="{FF2B5EF4-FFF2-40B4-BE49-F238E27FC236}">
                  <a16:creationId xmlns:a16="http://schemas.microsoft.com/office/drawing/2014/main" id="{C4901410-5317-4F38-9CCA-A88DE2EFA46E}"/>
                </a:ext>
              </a:extLst>
            </p:cNvPr>
            <p:cNvGrpSpPr/>
            <p:nvPr/>
          </p:nvGrpSpPr>
          <p:grpSpPr>
            <a:xfrm>
              <a:off x="5455663" y="1213680"/>
              <a:ext cx="3028789" cy="3503377"/>
              <a:chOff x="5175197" y="970322"/>
              <a:chExt cx="3309256" cy="3646844"/>
            </a:xfrm>
          </p:grpSpPr>
          <p:pic>
            <p:nvPicPr>
              <p:cNvPr id="13" name="Picture 12">
                <a:extLst>
                  <a:ext uri="{FF2B5EF4-FFF2-40B4-BE49-F238E27FC236}">
                    <a16:creationId xmlns:a16="http://schemas.microsoft.com/office/drawing/2014/main" id="{57FD21DF-6238-4A04-BD28-43D7B790EA52}"/>
                  </a:ext>
                </a:extLst>
              </p:cNvPr>
              <p:cNvPicPr>
                <a:picLocks noChangeAspect="1"/>
              </p:cNvPicPr>
              <p:nvPr/>
            </p:nvPicPr>
            <p:blipFill>
              <a:blip r:embed="rId3"/>
              <a:stretch>
                <a:fillRect/>
              </a:stretch>
            </p:blipFill>
            <p:spPr>
              <a:xfrm>
                <a:off x="5175197" y="970322"/>
                <a:ext cx="1620000" cy="1794512"/>
              </a:xfrm>
              <a:prstGeom prst="rect">
                <a:avLst/>
              </a:prstGeom>
            </p:spPr>
          </p:pic>
          <p:pic>
            <p:nvPicPr>
              <p:cNvPr id="21" name="Picture 20">
                <a:extLst>
                  <a:ext uri="{FF2B5EF4-FFF2-40B4-BE49-F238E27FC236}">
                    <a16:creationId xmlns:a16="http://schemas.microsoft.com/office/drawing/2014/main" id="{83447830-20D9-4595-816C-5DC1C759B141}"/>
                  </a:ext>
                </a:extLst>
              </p:cNvPr>
              <p:cNvPicPr>
                <a:picLocks noChangeAspect="1"/>
              </p:cNvPicPr>
              <p:nvPr/>
            </p:nvPicPr>
            <p:blipFill>
              <a:blip r:embed="rId4"/>
              <a:stretch>
                <a:fillRect/>
              </a:stretch>
            </p:blipFill>
            <p:spPr>
              <a:xfrm>
                <a:off x="6842853" y="970322"/>
                <a:ext cx="1641600" cy="1800030"/>
              </a:xfrm>
              <a:prstGeom prst="rect">
                <a:avLst/>
              </a:prstGeom>
            </p:spPr>
          </p:pic>
          <p:pic>
            <p:nvPicPr>
              <p:cNvPr id="25" name="Picture 24">
                <a:extLst>
                  <a:ext uri="{FF2B5EF4-FFF2-40B4-BE49-F238E27FC236}">
                    <a16:creationId xmlns:a16="http://schemas.microsoft.com/office/drawing/2014/main" id="{D30EA6DE-BA56-4641-BA4E-9BFD49158400}"/>
                  </a:ext>
                </a:extLst>
              </p:cNvPr>
              <p:cNvPicPr>
                <a:picLocks noChangeAspect="1"/>
              </p:cNvPicPr>
              <p:nvPr/>
            </p:nvPicPr>
            <p:blipFill>
              <a:blip r:embed="rId5"/>
              <a:stretch>
                <a:fillRect/>
              </a:stretch>
            </p:blipFill>
            <p:spPr>
              <a:xfrm>
                <a:off x="5175197" y="2817166"/>
                <a:ext cx="1621053" cy="1800000"/>
              </a:xfrm>
              <a:prstGeom prst="rect">
                <a:avLst/>
              </a:prstGeom>
            </p:spPr>
          </p:pic>
          <p:pic>
            <p:nvPicPr>
              <p:cNvPr id="27" name="Picture 26">
                <a:extLst>
                  <a:ext uri="{FF2B5EF4-FFF2-40B4-BE49-F238E27FC236}">
                    <a16:creationId xmlns:a16="http://schemas.microsoft.com/office/drawing/2014/main" id="{AFE357FB-E244-44F4-A8C0-D85C6957F03D}"/>
                  </a:ext>
                </a:extLst>
              </p:cNvPr>
              <p:cNvPicPr>
                <a:picLocks noChangeAspect="1"/>
              </p:cNvPicPr>
              <p:nvPr/>
            </p:nvPicPr>
            <p:blipFill>
              <a:blip r:embed="rId6"/>
              <a:stretch>
                <a:fillRect/>
              </a:stretch>
            </p:blipFill>
            <p:spPr>
              <a:xfrm>
                <a:off x="6862400" y="2817166"/>
                <a:ext cx="1622053" cy="1800000"/>
              </a:xfrm>
              <a:prstGeom prst="rect">
                <a:avLst/>
              </a:prstGeom>
            </p:spPr>
          </p:pic>
        </p:grpSp>
      </p:grpSp>
    </p:spTree>
    <p:extLst>
      <p:ext uri="{BB962C8B-B14F-4D97-AF65-F5344CB8AC3E}">
        <p14:creationId xmlns:p14="http://schemas.microsoft.com/office/powerpoint/2010/main" val="3463549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5" name="Google Shape;275;g11017581641_0_347"/>
          <p:cNvSpPr txBox="1">
            <a:spLocks noGrp="1"/>
          </p:cNvSpPr>
          <p:nvPr>
            <p:ph type="body" idx="2"/>
          </p:nvPr>
        </p:nvSpPr>
        <p:spPr>
          <a:xfrm>
            <a:off x="369038" y="1211282"/>
            <a:ext cx="11338184" cy="5357960"/>
          </a:xfrm>
          <a:prstGeom prst="rect">
            <a:avLst/>
          </a:prstGeom>
          <a:noFill/>
          <a:ln>
            <a:noFill/>
          </a:ln>
        </p:spPr>
        <p:txBody>
          <a:bodyPr spcFirstLastPara="1" vert="horz" wrap="square" lIns="91433" tIns="45700" rIns="91433" bIns="45700" rtlCol="0" anchor="t" anchorCtr="0">
            <a:noAutofit/>
          </a:bodyPr>
          <a:lstStyle/>
          <a:p>
            <a:pPr algn="l">
              <a:lnSpc>
                <a:spcPct val="120000"/>
              </a:lnSpc>
            </a:pPr>
            <a:r>
              <a:rPr lang="en-GB" sz="1800" b="1" u="sng" dirty="0">
                <a:solidFill>
                  <a:schemeClr val="accent6">
                    <a:lumMod val="75000"/>
                  </a:schemeClr>
                </a:solidFill>
                <a:latin typeface="Calibri" panose="020F0502020204030204" pitchFamily="34" charset="0"/>
              </a:rPr>
              <a:t>Public Mental Health (Prevention + Equality)</a:t>
            </a:r>
            <a:endParaRPr lang="en-GB" sz="1800" b="1" i="1" u="sng" dirty="0">
              <a:solidFill>
                <a:schemeClr val="accent6">
                  <a:lumMod val="75000"/>
                </a:schemeClr>
              </a:solidFill>
              <a:latin typeface="Calibri" panose="020F0502020204030204" pitchFamily="34" charset="0"/>
            </a:endParaRPr>
          </a:p>
          <a:p>
            <a:pPr marL="647693" indent="-342900">
              <a:lnSpc>
                <a:spcPct val="120000"/>
              </a:lnSpc>
              <a:buAutoNum type="arabicPeriod"/>
            </a:pPr>
            <a:r>
              <a:rPr lang="en-GB" sz="1800" dirty="0">
                <a:solidFill>
                  <a:schemeClr val="accent6">
                    <a:lumMod val="75000"/>
                  </a:schemeClr>
                </a:solidFill>
                <a:latin typeface="Calibri" panose="020F0502020204030204" pitchFamily="34" charset="0"/>
              </a:rPr>
              <a:t>No one living in the UK is deprived of the opportunity for good mental health as a result of social barriers. </a:t>
            </a:r>
          </a:p>
          <a:p>
            <a:pPr marL="647693" indent="-342900">
              <a:lnSpc>
                <a:spcPct val="120000"/>
              </a:lnSpc>
              <a:buAutoNum type="arabicPeriod"/>
            </a:pPr>
            <a:r>
              <a:rPr lang="en-GB" sz="1800" dirty="0">
                <a:solidFill>
                  <a:schemeClr val="accent6">
                    <a:lumMod val="75000"/>
                  </a:schemeClr>
                </a:solidFill>
                <a:latin typeface="Calibri" panose="020F0502020204030204" pitchFamily="34" charset="0"/>
              </a:rPr>
              <a:t>Those at greatest risk of poor mental health receive preventative support through a sustainable, community-based delivery model. </a:t>
            </a:r>
          </a:p>
          <a:p>
            <a:pPr marL="647693" indent="-342900">
              <a:lnSpc>
                <a:spcPct val="120000"/>
              </a:lnSpc>
              <a:buAutoNum type="arabicPeriod"/>
            </a:pPr>
            <a:r>
              <a:rPr lang="en-GB" sz="1800" dirty="0">
                <a:solidFill>
                  <a:schemeClr val="accent6">
                    <a:lumMod val="75000"/>
                  </a:schemeClr>
                </a:solidFill>
                <a:latin typeface="Calibri" panose="020F0502020204030204" pitchFamily="34" charset="0"/>
              </a:rPr>
              <a:t>Anyone who has questions about looking after their mental health and supporting the people around them, has confidence to seek help and can find the advice and resources they need. </a:t>
            </a:r>
          </a:p>
          <a:p>
            <a:pPr algn="l">
              <a:lnSpc>
                <a:spcPct val="120000"/>
              </a:lnSpc>
            </a:pPr>
            <a:endParaRPr lang="en-GB" sz="1800" b="1" u="sng" dirty="0">
              <a:solidFill>
                <a:schemeClr val="accent6">
                  <a:lumMod val="75000"/>
                </a:schemeClr>
              </a:solidFill>
              <a:latin typeface="Calibri" panose="020F0502020204030204" pitchFamily="34" charset="0"/>
            </a:endParaRPr>
          </a:p>
          <a:p>
            <a:pPr marL="72000" algn="l">
              <a:lnSpc>
                <a:spcPct val="120000"/>
              </a:lnSpc>
            </a:pPr>
            <a:r>
              <a:rPr lang="en-GB" sz="1800" b="1" u="sng" dirty="0">
                <a:solidFill>
                  <a:schemeClr val="accent6">
                    <a:lumMod val="75000"/>
                  </a:schemeClr>
                </a:solidFill>
                <a:latin typeface="Calibri" panose="020F0502020204030204" pitchFamily="34" charset="0"/>
              </a:rPr>
              <a:t>Priority Groups/areas</a:t>
            </a:r>
          </a:p>
          <a:p>
            <a:pPr>
              <a:buFont typeface="Arial" panose="020B0604020202020204" pitchFamily="34" charset="0"/>
              <a:buChar char="•"/>
            </a:pPr>
            <a:r>
              <a:rPr lang="en-GB" sz="1800" dirty="0">
                <a:solidFill>
                  <a:schemeClr val="accent6">
                    <a:lumMod val="75000"/>
                  </a:schemeClr>
                </a:solidFill>
                <a:latin typeface="Calibri" panose="020F0502020204030204" pitchFamily="34" charset="0"/>
              </a:rPr>
              <a:t>vulnerable families</a:t>
            </a:r>
          </a:p>
          <a:p>
            <a:pPr>
              <a:buFont typeface="Arial" panose="020B0604020202020204" pitchFamily="34" charset="0"/>
              <a:buChar char="•"/>
            </a:pPr>
            <a:r>
              <a:rPr lang="en-GB" sz="1800" dirty="0">
                <a:solidFill>
                  <a:schemeClr val="accent6">
                    <a:lumMod val="75000"/>
                  </a:schemeClr>
                </a:solidFill>
                <a:latin typeface="Calibri" panose="020F0502020204030204" pitchFamily="34" charset="0"/>
              </a:rPr>
              <a:t>at-risk young people</a:t>
            </a:r>
          </a:p>
          <a:p>
            <a:pPr>
              <a:buFont typeface="Arial" panose="020B0604020202020204" pitchFamily="34" charset="0"/>
              <a:buChar char="•"/>
            </a:pPr>
            <a:r>
              <a:rPr lang="en-GB" sz="1800" dirty="0">
                <a:solidFill>
                  <a:schemeClr val="accent6">
                    <a:lumMod val="75000"/>
                  </a:schemeClr>
                </a:solidFill>
                <a:latin typeface="Calibri" panose="020F0502020204030204" pitchFamily="34" charset="0"/>
              </a:rPr>
              <a:t>refugees and asylum seekers</a:t>
            </a:r>
          </a:p>
          <a:p>
            <a:pPr>
              <a:buFont typeface="Arial" panose="020B0604020202020204" pitchFamily="34" charset="0"/>
              <a:buChar char="•"/>
            </a:pPr>
            <a:r>
              <a:rPr lang="en-GB" sz="1800" dirty="0">
                <a:solidFill>
                  <a:schemeClr val="accent6">
                    <a:lumMod val="75000"/>
                  </a:schemeClr>
                </a:solidFill>
                <a:latin typeface="Calibri" panose="020F0502020204030204" pitchFamily="34" charset="0"/>
              </a:rPr>
              <a:t>people living with long-term conditions</a:t>
            </a:r>
          </a:p>
          <a:p>
            <a:pPr>
              <a:buFont typeface="Arial" panose="020B0604020202020204" pitchFamily="34" charset="0"/>
              <a:buChar char="•"/>
            </a:pPr>
            <a:r>
              <a:rPr lang="en-GB" sz="1800" dirty="0">
                <a:solidFill>
                  <a:schemeClr val="accent6">
                    <a:lumMod val="75000"/>
                  </a:schemeClr>
                </a:solidFill>
                <a:latin typeface="Calibri" panose="020F0502020204030204" pitchFamily="34" charset="0"/>
              </a:rPr>
              <a:t>Poverty and wider social determinants</a:t>
            </a:r>
          </a:p>
        </p:txBody>
      </p:sp>
      <p:sp>
        <p:nvSpPr>
          <p:cNvPr id="3" name="Text Placeholder 2">
            <a:extLst>
              <a:ext uri="{FF2B5EF4-FFF2-40B4-BE49-F238E27FC236}">
                <a16:creationId xmlns:a16="http://schemas.microsoft.com/office/drawing/2014/main" id="{C6685779-EC8C-415C-AC73-F644B0D7A608}"/>
              </a:ext>
            </a:extLst>
          </p:cNvPr>
          <p:cNvSpPr>
            <a:spLocks noGrp="1"/>
          </p:cNvSpPr>
          <p:nvPr>
            <p:ph type="body" idx="3"/>
          </p:nvPr>
        </p:nvSpPr>
        <p:spPr>
          <a:xfrm>
            <a:off x="593766" y="470073"/>
            <a:ext cx="9680659" cy="741209"/>
          </a:xfrm>
        </p:spPr>
        <p:txBody>
          <a:bodyPr/>
          <a:lstStyle/>
          <a:p>
            <a:r>
              <a:rPr lang="en-GB" sz="3200" dirty="0">
                <a:solidFill>
                  <a:srgbClr val="006666"/>
                </a:solidFill>
              </a:rPr>
              <a:t>Our </a:t>
            </a:r>
            <a:r>
              <a:rPr lang="en-GB" sz="3200">
                <a:solidFill>
                  <a:srgbClr val="006666"/>
                </a:solidFill>
              </a:rPr>
              <a:t>strategic focus</a:t>
            </a:r>
            <a:endParaRPr lang="en-GB" sz="3200" dirty="0">
              <a:solidFill>
                <a:srgbClr val="006666"/>
              </a:solidFill>
            </a:endParaRPr>
          </a:p>
          <a:p>
            <a:endParaRPr lang="en-GB" sz="1867" b="0" dirty="0">
              <a:solidFill>
                <a:srgbClr val="006666"/>
              </a:solidFill>
            </a:endParaRPr>
          </a:p>
        </p:txBody>
      </p:sp>
    </p:spTree>
    <p:extLst>
      <p:ext uri="{BB962C8B-B14F-4D97-AF65-F5344CB8AC3E}">
        <p14:creationId xmlns:p14="http://schemas.microsoft.com/office/powerpoint/2010/main" val="2952240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01" y="218345"/>
            <a:ext cx="3016937" cy="968400"/>
          </a:xfrm>
          <a:prstGeom prst="rect">
            <a:avLst/>
          </a:prstGeom>
        </p:spPr>
      </p:pic>
      <p:sp>
        <p:nvSpPr>
          <p:cNvPr id="7" name="TextBox 6"/>
          <p:cNvSpPr txBox="1"/>
          <p:nvPr/>
        </p:nvSpPr>
        <p:spPr>
          <a:xfrm>
            <a:off x="1430111" y="1150332"/>
            <a:ext cx="88159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487B7C"/>
                </a:solidFill>
                <a:effectLst/>
                <a:uLnTx/>
                <a:uFillTx/>
                <a:latin typeface="Arial" panose="020B0604020202020204" pitchFamily="34" charset="0"/>
                <a:ea typeface="+mn-ea"/>
                <a:cs typeface="Arial" panose="020B0604020202020204" pitchFamily="34" charset="0"/>
              </a:rPr>
              <a:t>Public Mental Health Lens </a:t>
            </a:r>
          </a:p>
        </p:txBody>
      </p:sp>
      <p:sp>
        <p:nvSpPr>
          <p:cNvPr id="9" name="TextBox 8"/>
          <p:cNvSpPr txBox="1"/>
          <p:nvPr/>
        </p:nvSpPr>
        <p:spPr>
          <a:xfrm>
            <a:off x="1397452" y="2508739"/>
            <a:ext cx="935019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87B7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87B7C"/>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DC6AD9D-ED91-4CA1-A902-4AA5F9B04A8B}"/>
              </a:ext>
            </a:extLst>
          </p:cNvPr>
          <p:cNvSpPr>
            <a:spLocks noGrp="1"/>
          </p:cNvSpPr>
          <p:nvPr>
            <p:ph sz="half" idx="1"/>
          </p:nvPr>
        </p:nvSpPr>
        <p:spPr/>
        <p:txBody>
          <a:bodyPr>
            <a:normAutofit fontScale="77500" lnSpcReduction="20000"/>
          </a:bodyPr>
          <a:lstStyle/>
          <a:p>
            <a:endParaRPr lang="en-GB" sz="2800" dirty="0"/>
          </a:p>
          <a:p>
            <a:r>
              <a:rPr lang="en-GB" sz="2400" dirty="0">
                <a:solidFill>
                  <a:srgbClr val="006666"/>
                </a:solidFill>
              </a:rPr>
              <a:t>Public Mental Health Approach. </a:t>
            </a:r>
            <a:r>
              <a:rPr lang="en-GB" sz="2400">
                <a:solidFill>
                  <a:srgbClr val="006666"/>
                </a:solidFill>
              </a:rPr>
              <a:t>“</a:t>
            </a:r>
            <a:r>
              <a:rPr lang="en-GB" sz="2400" i="1">
                <a:solidFill>
                  <a:srgbClr val="006666"/>
                </a:solidFill>
              </a:rPr>
              <a:t>Improving the mental health &amp; wellbeing of the whole population, whilst reducing the inequities within it</a:t>
            </a:r>
            <a:r>
              <a:rPr lang="en-GB" sz="2400">
                <a:solidFill>
                  <a:srgbClr val="006666"/>
                </a:solidFill>
              </a:rPr>
              <a:t>.”</a:t>
            </a:r>
          </a:p>
          <a:p>
            <a:r>
              <a:rPr lang="en-GB" sz="2300">
                <a:solidFill>
                  <a:srgbClr val="006666"/>
                </a:solidFill>
                <a:latin typeface="Arial"/>
                <a:cs typeface="Arial"/>
                <a:sym typeface="Arial"/>
              </a:rPr>
              <a:t>Public </a:t>
            </a:r>
            <a:r>
              <a:rPr lang="en-GB" sz="2300" dirty="0">
                <a:solidFill>
                  <a:srgbClr val="006666"/>
                </a:solidFill>
                <a:latin typeface="Arial"/>
                <a:cs typeface="Arial"/>
                <a:sym typeface="Arial"/>
              </a:rPr>
              <a:t>mental health deals with mental health promotion, prevention of mental disorders and suicide, reducing mental health inequalities, and governance and organisation of mental health service provision. (Wahlbeck K, 2015)</a:t>
            </a:r>
          </a:p>
          <a:p>
            <a:r>
              <a:rPr lang="en-GB" sz="2300" dirty="0">
                <a:solidFill>
                  <a:srgbClr val="006666"/>
                </a:solidFill>
                <a:latin typeface="Arial"/>
                <a:cs typeface="Arial"/>
                <a:sym typeface="Arial"/>
              </a:rPr>
              <a:t>Whilst acknowledging the role of genes and biomedical factors, it also takes into account the complex and interrelating social, psychological and environmental factors that influence who we are and how we live including experiences of trauma, adversity, systemic oppression and of course stigma and discrimination</a:t>
            </a:r>
            <a:r>
              <a:rPr lang="en-GB" sz="2800" dirty="0"/>
              <a:t>.    </a:t>
            </a:r>
          </a:p>
          <a:p>
            <a:endParaRPr lang="en-GB" dirty="0"/>
          </a:p>
        </p:txBody>
      </p:sp>
      <p:pic>
        <p:nvPicPr>
          <p:cNvPr id="10" name="Content Placeholder 10">
            <a:extLst>
              <a:ext uri="{FF2B5EF4-FFF2-40B4-BE49-F238E27FC236}">
                <a16:creationId xmlns:a16="http://schemas.microsoft.com/office/drawing/2014/main" id="{7853E22E-4D1E-4B35-A6D0-C012C297D189}"/>
              </a:ext>
            </a:extLst>
          </p:cNvPr>
          <p:cNvPicPr>
            <a:picLocks noGrp="1" noChangeAspect="1"/>
          </p:cNvPicPr>
          <p:nvPr>
            <p:ph sz="half" idx="2"/>
          </p:nvPr>
        </p:nvPicPr>
        <p:blipFill>
          <a:blip r:embed="rId4"/>
          <a:stretch>
            <a:fillRect/>
          </a:stretch>
        </p:blipFill>
        <p:spPr>
          <a:xfrm>
            <a:off x="7422079" y="2102206"/>
            <a:ext cx="4083485" cy="4681069"/>
          </a:xfrm>
        </p:spPr>
      </p:pic>
    </p:spTree>
    <p:extLst>
      <p:ext uri="{BB962C8B-B14F-4D97-AF65-F5344CB8AC3E}">
        <p14:creationId xmlns:p14="http://schemas.microsoft.com/office/powerpoint/2010/main" val="38196866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F350E93-6C42-4845-9C23-CC5FD51C41DC}"/>
              </a:ext>
            </a:extLst>
          </p:cNvPr>
          <p:cNvPicPr>
            <a:picLocks noChangeAspect="1"/>
          </p:cNvPicPr>
          <p:nvPr/>
        </p:nvPicPr>
        <p:blipFill>
          <a:blip r:embed="rId3"/>
          <a:stretch>
            <a:fillRect/>
          </a:stretch>
        </p:blipFill>
        <p:spPr>
          <a:xfrm>
            <a:off x="2052608" y="166663"/>
            <a:ext cx="8086784" cy="6524673"/>
          </a:xfrm>
          <a:prstGeom prst="rect">
            <a:avLst/>
          </a:prstGeom>
        </p:spPr>
      </p:pic>
    </p:spTree>
    <p:extLst>
      <p:ext uri="{BB962C8B-B14F-4D97-AF65-F5344CB8AC3E}">
        <p14:creationId xmlns:p14="http://schemas.microsoft.com/office/powerpoint/2010/main" val="2575391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DDE203-6479-49AA-B927-101834421678}"/>
              </a:ext>
            </a:extLst>
          </p:cNvPr>
          <p:cNvPicPr>
            <a:picLocks noChangeAspect="1"/>
          </p:cNvPicPr>
          <p:nvPr/>
        </p:nvPicPr>
        <p:blipFill>
          <a:blip r:embed="rId3"/>
          <a:stretch>
            <a:fillRect/>
          </a:stretch>
        </p:blipFill>
        <p:spPr>
          <a:xfrm>
            <a:off x="3426718" y="63142"/>
            <a:ext cx="5338563" cy="6731716"/>
          </a:xfrm>
          <a:prstGeom prst="rect">
            <a:avLst/>
          </a:prstGeom>
        </p:spPr>
      </p:pic>
    </p:spTree>
    <p:extLst>
      <p:ext uri="{BB962C8B-B14F-4D97-AF65-F5344CB8AC3E}">
        <p14:creationId xmlns:p14="http://schemas.microsoft.com/office/powerpoint/2010/main" val="3859011631"/>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519802" y="1575639"/>
            <a:ext cx="4247408" cy="4689945"/>
          </a:xfrm>
        </p:spPr>
        <p:txBody>
          <a:bodyPr/>
          <a:lstStyle/>
          <a:p>
            <a:r>
              <a:rPr lang="en-GB" sz="1800" b="1" dirty="0">
                <a:solidFill>
                  <a:srgbClr val="000000"/>
                </a:solidFill>
                <a:latin typeface="Calibri"/>
                <a:cs typeface="Arial"/>
                <a:sym typeface="Arial"/>
              </a:rPr>
              <a:t>Poverty and Income</a:t>
            </a:r>
          </a:p>
          <a:p>
            <a:pPr marL="285750" indent="-285750">
              <a:buFont typeface="Arial" panose="020B0604020202020204" pitchFamily="34" charset="0"/>
              <a:buChar char="•"/>
            </a:pPr>
            <a:r>
              <a:rPr lang="en-GB" sz="1800" dirty="0">
                <a:solidFill>
                  <a:srgbClr val="000000"/>
                </a:solidFill>
                <a:latin typeface="Calibri"/>
                <a:cs typeface="Arial"/>
                <a:sym typeface="Arial"/>
              </a:rPr>
              <a:t>1M people in Scotland and ¼ of children live in poverty</a:t>
            </a:r>
          </a:p>
          <a:p>
            <a:pPr marL="285750" indent="-285750">
              <a:buFont typeface="Arial" panose="020B0604020202020204" pitchFamily="34" charset="0"/>
              <a:buChar char="•"/>
            </a:pPr>
            <a:r>
              <a:rPr lang="en-GB" sz="1800" dirty="0">
                <a:solidFill>
                  <a:srgbClr val="000000"/>
                </a:solidFill>
                <a:latin typeface="Calibri"/>
                <a:cs typeface="Arial"/>
                <a:sym typeface="Arial"/>
              </a:rPr>
              <a:t>2x as likely if living in deprived area to experience anxiety or depression</a:t>
            </a:r>
          </a:p>
          <a:p>
            <a:pPr marL="285750" indent="-285750">
              <a:buFont typeface="Arial" panose="020B0604020202020204" pitchFamily="34" charset="0"/>
              <a:buChar char="•"/>
            </a:pPr>
            <a:r>
              <a:rPr lang="en-GB" sz="1800" dirty="0">
                <a:solidFill>
                  <a:srgbClr val="000000"/>
                </a:solidFill>
                <a:latin typeface="Calibri"/>
                <a:cs typeface="Arial"/>
                <a:sym typeface="Arial"/>
              </a:rPr>
              <a:t>3x more likely to die from suicide</a:t>
            </a:r>
          </a:p>
          <a:p>
            <a:pPr marL="285750" indent="-285750">
              <a:buFont typeface="Arial" panose="020B0604020202020204" pitchFamily="34" charset="0"/>
              <a:buChar char="•"/>
            </a:pPr>
            <a:r>
              <a:rPr lang="en-GB" sz="1800" dirty="0">
                <a:solidFill>
                  <a:srgbClr val="000000"/>
                </a:solidFill>
                <a:latin typeface="Calibri"/>
                <a:cs typeface="Arial"/>
                <a:sym typeface="Arial"/>
              </a:rPr>
              <a:t>Children in lowest income households are 4x more likely to experience mental health problems</a:t>
            </a:r>
          </a:p>
          <a:p>
            <a:endParaRPr lang="en-GB" sz="1867" b="0" dirty="0">
              <a:solidFill>
                <a:srgbClr val="006666"/>
              </a:solidFill>
            </a:endParaRPr>
          </a:p>
        </p:txBody>
      </p:sp>
      <p:sp>
        <p:nvSpPr>
          <p:cNvPr id="12" name="Text Placeholder 11">
            <a:extLst>
              <a:ext uri="{FF2B5EF4-FFF2-40B4-BE49-F238E27FC236}">
                <a16:creationId xmlns:a16="http://schemas.microsoft.com/office/drawing/2014/main" id="{B927B67C-2C47-B792-13A6-76E7CD20D286}"/>
              </a:ext>
            </a:extLst>
          </p:cNvPr>
          <p:cNvSpPr>
            <a:spLocks noGrp="1"/>
          </p:cNvSpPr>
          <p:nvPr>
            <p:ph type="body" sz="quarter" idx="16"/>
          </p:nvPr>
        </p:nvSpPr>
        <p:spPr>
          <a:xfrm>
            <a:off x="7623952" y="1487533"/>
            <a:ext cx="4247408" cy="4866156"/>
          </a:xfrm>
        </p:spPr>
        <p:txBody>
          <a:bodyPr/>
          <a:lstStyle/>
          <a:p>
            <a:r>
              <a:rPr lang="en-GB" sz="1800" b="1" dirty="0">
                <a:solidFill>
                  <a:srgbClr val="000000"/>
                </a:solidFill>
                <a:latin typeface="Calibri"/>
                <a:cs typeface="Arial"/>
              </a:rPr>
              <a:t>Employment and Education </a:t>
            </a:r>
          </a:p>
          <a:p>
            <a:pPr marL="285750" indent="-285750">
              <a:buFont typeface="Arial" panose="020B0604020202020204" pitchFamily="34" charset="0"/>
              <a:buChar char="•"/>
            </a:pPr>
            <a:r>
              <a:rPr lang="en-GB" sz="1600" dirty="0">
                <a:solidFill>
                  <a:srgbClr val="000000"/>
                </a:solidFill>
                <a:latin typeface="Calibri"/>
                <a:cs typeface="Arial"/>
              </a:rPr>
              <a:t>It has been estimated that 34% of unemployed people have mental distress, compared to 16% of those in employment </a:t>
            </a:r>
          </a:p>
          <a:p>
            <a:pPr marL="285750" indent="-285750">
              <a:buFont typeface="Arial" panose="020B0604020202020204" pitchFamily="34" charset="0"/>
              <a:buChar char="•"/>
            </a:pPr>
            <a:r>
              <a:rPr lang="en-GB" sz="1600" dirty="0">
                <a:solidFill>
                  <a:srgbClr val="000000"/>
                </a:solidFill>
                <a:latin typeface="Calibri"/>
                <a:cs typeface="Arial"/>
              </a:rPr>
              <a:t>Job loss has a traumatic and immediate negative impact on mental health and there is further damage when unemployment is long term.</a:t>
            </a:r>
          </a:p>
          <a:p>
            <a:pPr marL="285750" indent="-285750">
              <a:buFont typeface="Arial" panose="020B0604020202020204" pitchFamily="34" charset="0"/>
              <a:buChar char="•"/>
            </a:pPr>
            <a:r>
              <a:rPr lang="en-GB" sz="1600" dirty="0">
                <a:solidFill>
                  <a:srgbClr val="000000"/>
                </a:solidFill>
                <a:latin typeface="Calibri"/>
                <a:cs typeface="Arial"/>
              </a:rPr>
              <a:t>Lower literacy and school dropout both associated with greater risk of mental health problems</a:t>
            </a:r>
          </a:p>
          <a:p>
            <a:pPr marL="285750" indent="-285750">
              <a:buFont typeface="Arial" panose="020B0604020202020204" pitchFamily="34" charset="0"/>
              <a:buChar char="•"/>
            </a:pPr>
            <a:r>
              <a:rPr lang="en-GB" sz="1600" dirty="0">
                <a:solidFill>
                  <a:srgbClr val="000000"/>
                </a:solidFill>
                <a:latin typeface="Calibri"/>
                <a:cs typeface="Arial"/>
              </a:rPr>
              <a:t>60% of young people say getting a job feels ‘impossible now’.</a:t>
            </a:r>
          </a:p>
          <a:p>
            <a:pPr lvl="1" indent="0">
              <a:buNone/>
            </a:pPr>
            <a:endParaRPr lang="en-GB" sz="1800" dirty="0">
              <a:solidFill>
                <a:srgbClr val="000000"/>
              </a:solidFill>
              <a:latin typeface="Calibri"/>
              <a:cs typeface="Arial"/>
            </a:endParaRPr>
          </a:p>
          <a:p>
            <a:endParaRPr lang="en-GB" dirty="0"/>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7" y="294873"/>
            <a:ext cx="10274425" cy="576568"/>
          </a:xfrm>
        </p:spPr>
        <p:txBody>
          <a:bodyPr/>
          <a:lstStyle/>
          <a:p>
            <a:r>
              <a:rPr lang="en-GB" dirty="0"/>
              <a:t>Economic influences</a:t>
            </a:r>
          </a:p>
        </p:txBody>
      </p:sp>
      <p:pic>
        <p:nvPicPr>
          <p:cNvPr id="2" name="Picture 6" descr="The economic case for investing in the prevention of mental health  conditions in the UK | Mental Health Foundation">
            <a:extLst>
              <a:ext uri="{FF2B5EF4-FFF2-40B4-BE49-F238E27FC236}">
                <a16:creationId xmlns:a16="http://schemas.microsoft.com/office/drawing/2014/main" id="{34444A35-99E1-4152-B338-4812FAA5F4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8520" y="1918144"/>
            <a:ext cx="2194121" cy="4004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362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3" name="Text Placeholder 2">
            <a:extLst>
              <a:ext uri="{FF2B5EF4-FFF2-40B4-BE49-F238E27FC236}">
                <a16:creationId xmlns:a16="http://schemas.microsoft.com/office/drawing/2014/main" id="{C6685779-EC8C-415C-AC73-F644B0D7A608}"/>
              </a:ext>
            </a:extLst>
          </p:cNvPr>
          <p:cNvSpPr>
            <a:spLocks noGrp="1"/>
          </p:cNvSpPr>
          <p:nvPr>
            <p:ph type="body" sz="quarter" idx="13"/>
          </p:nvPr>
        </p:nvSpPr>
        <p:spPr>
          <a:xfrm>
            <a:off x="879397" y="1283935"/>
            <a:ext cx="4993193" cy="4951946"/>
          </a:xfrm>
        </p:spPr>
        <p:txBody>
          <a:bodyPr/>
          <a:lstStyle/>
          <a:p>
            <a:r>
              <a:rPr lang="en-GB" sz="1800" b="1" dirty="0">
                <a:solidFill>
                  <a:srgbClr val="000000"/>
                </a:solidFill>
                <a:latin typeface="Calibri"/>
                <a:cs typeface="Arial"/>
                <a:sym typeface="Arial"/>
              </a:rPr>
              <a:t>Identity and Adversity</a:t>
            </a:r>
          </a:p>
          <a:p>
            <a:r>
              <a:rPr lang="en-GB" dirty="0"/>
              <a:t>Being identified with a particular cultural or social group can bring with it a higher risk of mental health problems when it leads to adverse </a:t>
            </a:r>
            <a:r>
              <a:rPr lang="en-IE" dirty="0"/>
              <a:t>experiences.</a:t>
            </a:r>
            <a:r>
              <a:rPr lang="en-GB" dirty="0"/>
              <a:t> This includes those</a:t>
            </a:r>
            <a:r>
              <a:rPr lang="en-GB" dirty="0">
                <a:sym typeface="Arial"/>
              </a:rPr>
              <a:t>:</a:t>
            </a:r>
          </a:p>
          <a:p>
            <a:pPr marL="571500" lvl="1" indent="-571500">
              <a:buClrTx/>
              <a:buFont typeface="Wingdings" panose="05000000000000000000" pitchFamily="2" charset="2"/>
              <a:buChar char="Ø"/>
              <a:defRPr/>
            </a:pPr>
            <a:r>
              <a:rPr lang="en-GB" sz="1200" kern="1200" dirty="0">
                <a:solidFill>
                  <a:schemeClr val="tx2"/>
                </a:solidFill>
                <a:latin typeface="Arial" panose="020B0604020202020204" pitchFamily="34" charset="0"/>
                <a:ea typeface="+mn-ea"/>
                <a:cs typeface="Arial" panose="020B0604020202020204" pitchFamily="34" charset="0"/>
              </a:rPr>
              <a:t>with caring role </a:t>
            </a:r>
            <a:endParaRPr lang="en-GB" sz="1200" dirty="0">
              <a:solidFill>
                <a:schemeClr val="tx2"/>
              </a:solidFill>
              <a:latin typeface="Arial" panose="020B0604020202020204" pitchFamily="34" charset="0"/>
              <a:cs typeface="Arial" panose="020B0604020202020204" pitchFamily="34" charset="0"/>
            </a:endParaRPr>
          </a:p>
          <a:p>
            <a:pPr marL="571500" lvl="1" indent="-571500">
              <a:buClrTx/>
              <a:buFont typeface="Wingdings" panose="05000000000000000000" pitchFamily="2" charset="2"/>
              <a:buChar char="Ø"/>
              <a:defRPr/>
            </a:pPr>
            <a:r>
              <a:rPr lang="en-GB" sz="1200" kern="1200" dirty="0">
                <a:solidFill>
                  <a:schemeClr val="tx2"/>
                </a:solidFill>
                <a:latin typeface="Arial" panose="020B0604020202020204" pitchFamily="34" charset="0"/>
                <a:ea typeface="+mn-ea"/>
                <a:cs typeface="Arial" panose="020B0604020202020204" pitchFamily="34" charset="0"/>
              </a:rPr>
              <a:t>Experience of being in care</a:t>
            </a:r>
          </a:p>
          <a:p>
            <a:pPr marL="571500" lvl="1" indent="-571500">
              <a:buClrTx/>
              <a:buFont typeface="Wingdings" panose="05000000000000000000" pitchFamily="2" charset="2"/>
              <a:buChar char="Ø"/>
              <a:defRPr/>
            </a:pPr>
            <a:r>
              <a:rPr lang="en-GB" sz="1200" kern="1200" dirty="0">
                <a:solidFill>
                  <a:schemeClr val="tx2"/>
                </a:solidFill>
                <a:latin typeface="Arial" panose="020B0604020202020204" pitchFamily="34" charset="0"/>
                <a:ea typeface="+mn-ea"/>
                <a:cs typeface="Arial" panose="020B0604020202020204" pitchFamily="34" charset="0"/>
              </a:rPr>
              <a:t>Refugee status/asylum seekers</a:t>
            </a:r>
          </a:p>
          <a:p>
            <a:pPr marL="571500" lvl="1" indent="-571500">
              <a:buClrTx/>
              <a:buFont typeface="Wingdings" panose="05000000000000000000" pitchFamily="2" charset="2"/>
              <a:buChar char="Ø"/>
              <a:defRPr/>
            </a:pPr>
            <a:r>
              <a:rPr lang="en-GB" sz="1200" dirty="0">
                <a:solidFill>
                  <a:schemeClr val="tx2"/>
                </a:solidFill>
                <a:latin typeface="Arial" panose="020B0604020202020204" pitchFamily="34" charset="0"/>
                <a:cs typeface="Arial" panose="020B0604020202020204" pitchFamily="34" charset="0"/>
              </a:rPr>
              <a:t>LGBTQ+</a:t>
            </a:r>
            <a:endParaRPr lang="en-GB" sz="1200" kern="1200" dirty="0">
              <a:solidFill>
                <a:schemeClr val="tx2"/>
              </a:solidFill>
              <a:latin typeface="Arial" panose="020B0604020202020204" pitchFamily="34" charset="0"/>
              <a:ea typeface="+mn-ea"/>
              <a:cs typeface="Arial" panose="020B0604020202020204" pitchFamily="34" charset="0"/>
            </a:endParaRPr>
          </a:p>
          <a:p>
            <a:pPr marL="571500" lvl="1" indent="-571500">
              <a:buClrTx/>
              <a:buFont typeface="Wingdings" panose="05000000000000000000" pitchFamily="2" charset="2"/>
              <a:buChar char="Ø"/>
              <a:defRPr/>
            </a:pPr>
            <a:r>
              <a:rPr lang="en-GB" sz="1200" kern="1200" dirty="0">
                <a:solidFill>
                  <a:schemeClr val="tx2"/>
                </a:solidFill>
                <a:latin typeface="Arial" panose="020B0604020202020204" pitchFamily="34" charset="0"/>
                <a:ea typeface="+mn-ea"/>
                <a:cs typeface="Arial" panose="020B0604020202020204" pitchFamily="34" charset="0"/>
              </a:rPr>
              <a:t>With wider experience of discrimination including racism, bullying based on sexual orientation, gender identify, sexism etc.</a:t>
            </a:r>
          </a:p>
          <a:p>
            <a:pPr marL="571500" lvl="1" indent="-571500">
              <a:buClrTx/>
              <a:buFont typeface="Wingdings" panose="05000000000000000000" pitchFamily="2" charset="2"/>
              <a:buChar char="Ø"/>
              <a:defRPr/>
            </a:pPr>
            <a:endParaRPr lang="en-GB" sz="1200" dirty="0">
              <a:solidFill>
                <a:schemeClr val="tx2"/>
              </a:solidFill>
              <a:latin typeface="Arial" panose="020B0604020202020204" pitchFamily="34" charset="0"/>
              <a:cs typeface="Arial" panose="020B0604020202020204" pitchFamily="34" charset="0"/>
            </a:endParaRPr>
          </a:p>
          <a:p>
            <a:pPr lvl="1"/>
            <a:endParaRPr lang="en-IE" sz="1600" dirty="0">
              <a:solidFill>
                <a:srgbClr val="000000"/>
              </a:solidFill>
              <a:latin typeface="Calibri"/>
              <a:cs typeface="Arial"/>
            </a:endParaRPr>
          </a:p>
          <a:p>
            <a:pPr lvl="1"/>
            <a:endParaRPr lang="en-IE" sz="1600" dirty="0">
              <a:solidFill>
                <a:srgbClr val="000000"/>
              </a:solidFill>
              <a:latin typeface="Calibri"/>
              <a:cs typeface="Arial"/>
            </a:endParaRPr>
          </a:p>
          <a:p>
            <a:endParaRPr lang="en-GB" sz="1867" b="0" dirty="0">
              <a:solidFill>
                <a:srgbClr val="006666"/>
              </a:solidFill>
            </a:endParaRPr>
          </a:p>
        </p:txBody>
      </p:sp>
      <p:sp>
        <p:nvSpPr>
          <p:cNvPr id="12" name="Text Placeholder 11">
            <a:extLst>
              <a:ext uri="{FF2B5EF4-FFF2-40B4-BE49-F238E27FC236}">
                <a16:creationId xmlns:a16="http://schemas.microsoft.com/office/drawing/2014/main" id="{B927B67C-2C47-B792-13A6-76E7CD20D286}"/>
              </a:ext>
            </a:extLst>
          </p:cNvPr>
          <p:cNvSpPr>
            <a:spLocks noGrp="1"/>
          </p:cNvSpPr>
          <p:nvPr>
            <p:ph type="body" sz="quarter" idx="16"/>
          </p:nvPr>
        </p:nvSpPr>
        <p:spPr>
          <a:xfrm>
            <a:off x="6096000" y="1283935"/>
            <a:ext cx="4993193" cy="4539452"/>
          </a:xfrm>
        </p:spPr>
        <p:txBody>
          <a:bodyPr/>
          <a:lstStyle/>
          <a:p>
            <a:r>
              <a:rPr lang="en-GB" sz="1800" b="1" dirty="0">
                <a:solidFill>
                  <a:srgbClr val="000000"/>
                </a:solidFill>
                <a:latin typeface="Calibri"/>
                <a:cs typeface="Arial"/>
              </a:rPr>
              <a:t>Transition and childhood trauma</a:t>
            </a:r>
          </a:p>
          <a:p>
            <a:r>
              <a:rPr lang="en-GB" dirty="0"/>
              <a:t>Adversity in childhood is directly responsible for 29.8% of adult mental health problems.</a:t>
            </a:r>
          </a:p>
          <a:p>
            <a:r>
              <a:rPr lang="en-GB" dirty="0"/>
              <a:t>Adversity in adulthood (trauma) is a risk factor for mental health problems</a:t>
            </a:r>
          </a:p>
          <a:p>
            <a:r>
              <a:rPr lang="en-GB" dirty="0"/>
              <a:t>Two of the greatest barriers to children receiving mental health support are low levels of mental health literacy and fear of stigmatisation</a:t>
            </a:r>
          </a:p>
          <a:p>
            <a:endParaRPr lang="en-GB" dirty="0"/>
          </a:p>
          <a:p>
            <a:pPr lvl="1" indent="0">
              <a:buNone/>
            </a:pPr>
            <a:endParaRPr lang="en-GB" sz="1800" dirty="0">
              <a:solidFill>
                <a:srgbClr val="000000"/>
              </a:solidFill>
              <a:latin typeface="Calibri"/>
              <a:cs typeface="Arial"/>
            </a:endParaRPr>
          </a:p>
          <a:p>
            <a:endParaRPr lang="en-GB" dirty="0"/>
          </a:p>
        </p:txBody>
      </p:sp>
      <p:sp>
        <p:nvSpPr>
          <p:cNvPr id="14" name="Text Placeholder 13">
            <a:extLst>
              <a:ext uri="{FF2B5EF4-FFF2-40B4-BE49-F238E27FC236}">
                <a16:creationId xmlns:a16="http://schemas.microsoft.com/office/drawing/2014/main" id="{72836BFB-1440-3D41-92BA-39BCCC6FB30C}"/>
              </a:ext>
            </a:extLst>
          </p:cNvPr>
          <p:cNvSpPr>
            <a:spLocks noGrp="1"/>
          </p:cNvSpPr>
          <p:nvPr>
            <p:ph type="body" sz="quarter" idx="33"/>
          </p:nvPr>
        </p:nvSpPr>
        <p:spPr>
          <a:xfrm>
            <a:off x="879397" y="294873"/>
            <a:ext cx="10274425" cy="576568"/>
          </a:xfrm>
        </p:spPr>
        <p:txBody>
          <a:bodyPr/>
          <a:lstStyle/>
          <a:p>
            <a:r>
              <a:rPr lang="en-GB" dirty="0"/>
              <a:t>Relational influences</a:t>
            </a:r>
          </a:p>
        </p:txBody>
      </p:sp>
      <p:pic>
        <p:nvPicPr>
          <p:cNvPr id="1026" name="Picture 2">
            <a:extLst>
              <a:ext uri="{FF2B5EF4-FFF2-40B4-BE49-F238E27FC236}">
                <a16:creationId xmlns:a16="http://schemas.microsoft.com/office/drawing/2014/main" id="{F936701C-9469-2842-D291-C4CF97E08E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05" y="4139088"/>
            <a:ext cx="5445304" cy="242403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983E067-19B7-8C8D-FB95-0C1A128F770B}"/>
              </a:ext>
            </a:extLst>
          </p:cNvPr>
          <p:cNvPicPr>
            <a:picLocks noChangeAspect="1"/>
          </p:cNvPicPr>
          <p:nvPr/>
        </p:nvPicPr>
        <p:blipFill>
          <a:blip r:embed="rId4"/>
          <a:stretch>
            <a:fillRect/>
          </a:stretch>
        </p:blipFill>
        <p:spPr>
          <a:xfrm>
            <a:off x="6488618" y="3981729"/>
            <a:ext cx="4207956" cy="2581398"/>
          </a:xfrm>
          <a:prstGeom prst="rect">
            <a:avLst/>
          </a:prstGeom>
        </p:spPr>
      </p:pic>
    </p:spTree>
    <p:extLst>
      <p:ext uri="{BB962C8B-B14F-4D97-AF65-F5344CB8AC3E}">
        <p14:creationId xmlns:p14="http://schemas.microsoft.com/office/powerpoint/2010/main" val="1102760358"/>
      </p:ext>
    </p:extLst>
  </p:cSld>
  <p:clrMapOvr>
    <a:masterClrMapping/>
  </p:clrMapOvr>
</p:sld>
</file>

<file path=ppt/theme/theme1.xml><?xml version="1.0" encoding="utf-8"?>
<a:theme xmlns:a="http://schemas.openxmlformats.org/drawingml/2006/main" name="1_Office Theme">
  <a:themeElements>
    <a:clrScheme name="Mental Health Foundation Colours">
      <a:dk1>
        <a:srgbClr val="375D58"/>
      </a:dk1>
      <a:lt1>
        <a:srgbClr val="FFFFFF"/>
      </a:lt1>
      <a:dk2>
        <a:srgbClr val="141313"/>
      </a:dk2>
      <a:lt2>
        <a:srgbClr val="FFFFFE"/>
      </a:lt2>
      <a:accent1>
        <a:srgbClr val="76003D"/>
      </a:accent1>
      <a:accent2>
        <a:srgbClr val="0089A5"/>
      </a:accent2>
      <a:accent3>
        <a:srgbClr val="CE6F21"/>
      </a:accent3>
      <a:accent4>
        <a:srgbClr val="EB9B8B"/>
      </a:accent4>
      <a:accent5>
        <a:srgbClr val="4B89B6"/>
      </a:accent5>
      <a:accent6>
        <a:srgbClr val="7E7E3C"/>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Mental Health Foundation Colours">
      <a:dk1>
        <a:srgbClr val="375D58"/>
      </a:dk1>
      <a:lt1>
        <a:sysClr val="window" lastClr="FFFFFF"/>
      </a:lt1>
      <a:dk2>
        <a:srgbClr val="141313"/>
      </a:dk2>
      <a:lt2>
        <a:srgbClr val="FFFFFE"/>
      </a:lt2>
      <a:accent1>
        <a:srgbClr val="76003D"/>
      </a:accent1>
      <a:accent2>
        <a:srgbClr val="0089A5"/>
      </a:accent2>
      <a:accent3>
        <a:srgbClr val="CE6F21"/>
      </a:accent3>
      <a:accent4>
        <a:srgbClr val="EB9B8B"/>
      </a:accent4>
      <a:accent5>
        <a:srgbClr val="4B89B6"/>
      </a:accent5>
      <a:accent6>
        <a:srgbClr val="7E7E3C"/>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7_Office Theme">
  <a:themeElements>
    <a:clrScheme name="Custom 17">
      <a:dk1>
        <a:sysClr val="windowText" lastClr="000000"/>
      </a:dk1>
      <a:lt1>
        <a:sysClr val="window" lastClr="FFFFFF"/>
      </a:lt1>
      <a:dk2>
        <a:srgbClr val="00B0F0"/>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alano Classic"/>
        <a:ea typeface=""/>
        <a:cs typeface=""/>
      </a:majorFont>
      <a:minorFont>
        <a:latin typeface="Galano Class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Galano Classic"/>
        <a:ea typeface="Arial"/>
        <a:cs typeface="Arial"/>
      </a:majorFont>
      <a:minorFont>
        <a:latin typeface="Galano Classic"/>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1FF5F020C28DF4AB651E57E0299DB29" ma:contentTypeVersion="14" ma:contentTypeDescription="Create a new document." ma:contentTypeScope="" ma:versionID="22a1ae220d3ece5b554343e057a1dee8">
  <xsd:schema xmlns:xsd="http://www.w3.org/2001/XMLSchema" xmlns:xs="http://www.w3.org/2001/XMLSchema" xmlns:p="http://schemas.microsoft.com/office/2006/metadata/properties" xmlns:ns3="073e7d56-3711-4603-b708-0cf9c0d977da" xmlns:ns4="ba0f8cb7-f48e-4059-a68f-9c905d13299c" targetNamespace="http://schemas.microsoft.com/office/2006/metadata/properties" ma:root="true" ma:fieldsID="5e8de276e9ba59bbe072eb7c0341c888" ns3:_="" ns4:_="">
    <xsd:import namespace="073e7d56-3711-4603-b708-0cf9c0d977da"/>
    <xsd:import namespace="ba0f8cb7-f48e-4059-a68f-9c905d13299c"/>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4:SharedWithUsers" minOccurs="0"/>
                <xsd:element ref="ns4:SharedWithDetails" minOccurs="0"/>
                <xsd:element ref="ns4:SharingHintHash" minOccurs="0"/>
                <xsd:element ref="ns3:MediaServiceAutoKeyPoints" minOccurs="0"/>
                <xsd:element ref="ns3:MediaServiceKeyPoi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73e7d56-3711-4603-b708-0cf9c0d977d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a0f8cb7-f48e-4059-a68f-9c905d13299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SharingHintHash" ma:index="18"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B9FDB3B-DECD-4371-BDFE-DBC951C975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73e7d56-3711-4603-b708-0cf9c0d977da"/>
    <ds:schemaRef ds:uri="ba0f8cb7-f48e-4059-a68f-9c905d13299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3A15382-BA7E-4A1C-A312-42BBB5514531}">
  <ds:schemaRefs>
    <ds:schemaRef ds:uri="http://schemas.microsoft.com/office/2006/metadata/properties"/>
    <ds:schemaRef ds:uri="http://www.w3.org/XML/1998/namespace"/>
    <ds:schemaRef ds:uri="http://schemas.microsoft.com/office/infopath/2007/PartnerControls"/>
    <ds:schemaRef ds:uri="http://purl.org/dc/dcmitype/"/>
    <ds:schemaRef ds:uri="http://purl.org/dc/terms/"/>
    <ds:schemaRef ds:uri="http://schemas.microsoft.com/office/2006/documentManagement/types"/>
    <ds:schemaRef ds:uri="ba0f8cb7-f48e-4059-a68f-9c905d13299c"/>
    <ds:schemaRef ds:uri="http://schemas.openxmlformats.org/package/2006/metadata/core-properties"/>
    <ds:schemaRef ds:uri="073e7d56-3711-4603-b708-0cf9c0d977da"/>
    <ds:schemaRef ds:uri="http://purl.org/dc/elements/1.1/"/>
  </ds:schemaRefs>
</ds:datastoreItem>
</file>

<file path=customXml/itemProps3.xml><?xml version="1.0" encoding="utf-8"?>
<ds:datastoreItem xmlns:ds="http://schemas.openxmlformats.org/officeDocument/2006/customXml" ds:itemID="{3D570B10-792B-4C14-B84F-7B02C07409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1113</TotalTime>
  <Words>3101</Words>
  <Application>Microsoft Office PowerPoint</Application>
  <PresentationFormat>Widescreen</PresentationFormat>
  <Paragraphs>240</Paragraphs>
  <Slides>17</Slides>
  <Notes>17</Notes>
  <HiddenSlides>0</HiddenSlides>
  <MMClips>0</MMClips>
  <ScaleCrop>false</ScaleCrop>
  <HeadingPairs>
    <vt:vector size="6" baseType="variant">
      <vt:variant>
        <vt:lpstr>Fonts Used</vt:lpstr>
      </vt:variant>
      <vt:variant>
        <vt:i4>7</vt:i4>
      </vt:variant>
      <vt:variant>
        <vt:lpstr>Theme</vt:lpstr>
      </vt:variant>
      <vt:variant>
        <vt:i4>7</vt:i4>
      </vt:variant>
      <vt:variant>
        <vt:lpstr>Slide Titles</vt:lpstr>
      </vt:variant>
      <vt:variant>
        <vt:i4>17</vt:i4>
      </vt:variant>
    </vt:vector>
  </HeadingPairs>
  <TitlesOfParts>
    <vt:vector size="31" baseType="lpstr">
      <vt:lpstr>Arial</vt:lpstr>
      <vt:lpstr>Symbol</vt:lpstr>
      <vt:lpstr>Galano Classic</vt:lpstr>
      <vt:lpstr>Open Sans</vt:lpstr>
      <vt:lpstr>Calibri Light</vt:lpstr>
      <vt:lpstr>Calibri</vt:lpstr>
      <vt:lpstr>Wingdings</vt:lpstr>
      <vt:lpstr>1_Office Theme</vt:lpstr>
      <vt:lpstr>2_Office Theme</vt:lpstr>
      <vt:lpstr>3_Office Theme</vt:lpstr>
      <vt:lpstr>7_Office Theme</vt:lpstr>
      <vt:lpstr>4_Office Theme</vt:lpstr>
      <vt:lpstr>5_Office Theme</vt:lpstr>
      <vt:lpstr>6_Office Theme</vt:lpstr>
      <vt:lpstr>Mental health, vulnerability and policing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Janes</dc:creator>
  <cp:lastModifiedBy>Julie Cameron</cp:lastModifiedBy>
  <cp:revision>8</cp:revision>
  <dcterms:created xsi:type="dcterms:W3CDTF">2021-10-14T07:59:24Z</dcterms:created>
  <dcterms:modified xsi:type="dcterms:W3CDTF">2022-12-06T16:01:43Z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0x01010001FF5F020C28DF4AB651E57E0299DB29</vt:lpwstr>
  </property>
</Properties>
</file>