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4" r:id="rId2"/>
    <p:sldId id="27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67" autoAdjust="0"/>
  </p:normalViewPr>
  <p:slideViewPr>
    <p:cSldViewPr>
      <p:cViewPr varScale="1">
        <p:scale>
          <a:sx n="61" d="100"/>
          <a:sy n="61" d="100"/>
        </p:scale>
        <p:origin x="16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OFFICIAL
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97D39-407E-4AD2-8D67-75E8F49F5B32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
OFFICIAL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A3044-F741-425A-A406-759D307CB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2300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OFFICIAL
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D751C2-6C09-4640-8857-E41024793DE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
OFFICIAL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69764-7D51-4D3D-A051-218C9D3B32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57141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OFFICIAL
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
OFFICIAL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9764-7D51-4D3D-A051-218C9D3B329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234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OFFICIAL
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
OFFICIAL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69764-7D51-4D3D-A051-218C9D3B32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700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E59C-2703-4DA7-B0CF-AD9E59E163B1}" type="datetimeFigureOut">
              <a:rPr lang="en-GB" smtClean="0"/>
              <a:pPr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68E8-A4E2-4B1C-B20F-595E869051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E59C-2703-4DA7-B0CF-AD9E59E163B1}" type="datetimeFigureOut">
              <a:rPr lang="en-GB" smtClean="0"/>
              <a:pPr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68E8-A4E2-4B1C-B20F-595E869051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E59C-2703-4DA7-B0CF-AD9E59E163B1}" type="datetimeFigureOut">
              <a:rPr lang="en-GB" smtClean="0"/>
              <a:pPr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68E8-A4E2-4B1C-B20F-595E869051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E59C-2703-4DA7-B0CF-AD9E59E163B1}" type="datetimeFigureOut">
              <a:rPr lang="en-GB" smtClean="0"/>
              <a:pPr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68E8-A4E2-4B1C-B20F-595E869051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E59C-2703-4DA7-B0CF-AD9E59E163B1}" type="datetimeFigureOut">
              <a:rPr lang="en-GB" smtClean="0"/>
              <a:pPr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68E8-A4E2-4B1C-B20F-595E869051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E59C-2703-4DA7-B0CF-AD9E59E163B1}" type="datetimeFigureOut">
              <a:rPr lang="en-GB" smtClean="0"/>
              <a:pPr/>
              <a:t>08/12/2022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68E8-A4E2-4B1C-B20F-595E869051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E59C-2703-4DA7-B0CF-AD9E59E163B1}" type="datetimeFigureOut">
              <a:rPr lang="en-GB" smtClean="0"/>
              <a:pPr/>
              <a:t>08/12/2022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68E8-A4E2-4B1C-B20F-595E869051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E59C-2703-4DA7-B0CF-AD9E59E163B1}" type="datetimeFigureOut">
              <a:rPr lang="en-GB" smtClean="0"/>
              <a:pPr/>
              <a:t>08/12/2022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68E8-A4E2-4B1C-B20F-595E869051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E59C-2703-4DA7-B0CF-AD9E59E163B1}" type="datetimeFigureOut">
              <a:rPr lang="en-GB" smtClean="0"/>
              <a:pPr/>
              <a:t>08/12/2022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68E8-A4E2-4B1C-B20F-595E869051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E59C-2703-4DA7-B0CF-AD9E59E163B1}" type="datetimeFigureOut">
              <a:rPr lang="en-GB" smtClean="0"/>
              <a:pPr/>
              <a:t>08/12/2022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68E8-A4E2-4B1C-B20F-595E869051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E59C-2703-4DA7-B0CF-AD9E59E163B1}" type="datetimeFigureOut">
              <a:rPr lang="en-GB" smtClean="0"/>
              <a:pPr/>
              <a:t>08/12/2022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68E8-A4E2-4B1C-B20F-595E869051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EE59C-2703-4DA7-B0CF-AD9E59E163B1}" type="datetimeFigureOut">
              <a:rPr lang="en-GB" smtClean="0"/>
              <a:pPr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
OFFICIAL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68E8-A4E2-4B1C-B20F-595E869051D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3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Freeform: Shape 17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3500">
                <a:solidFill>
                  <a:srgbClr val="FFFFFF"/>
                </a:solidFill>
              </a:rPr>
              <a:t>Mental Health &amp; Policing </a:t>
            </a:r>
            <a:br>
              <a:rPr lang="en-GB" sz="3500">
                <a:solidFill>
                  <a:srgbClr val="FFFFFF"/>
                </a:solidFill>
              </a:rPr>
            </a:br>
            <a:r>
              <a:rPr lang="en-GB" sz="3500">
                <a:solidFill>
                  <a:srgbClr val="FFFFFF"/>
                </a:solidFill>
              </a:rPr>
              <a:t>in England &amp; Wales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48BEA12-A4B8-4A53-8221-C5C1C45F94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1512102"/>
            <a:ext cx="3434839" cy="49245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295" y="649480"/>
            <a:ext cx="226897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1700" b="1" dirty="0">
                <a:solidFill>
                  <a:schemeClr val="tx2"/>
                </a:solidFill>
              </a:rPr>
              <a:t>Tony Jarred</a:t>
            </a:r>
          </a:p>
          <a:p>
            <a:pPr marL="0" indent="0">
              <a:buNone/>
            </a:pPr>
            <a:r>
              <a:rPr lang="en-GB" sz="1700" b="1" i="1" dirty="0">
                <a:solidFill>
                  <a:schemeClr val="tx2"/>
                </a:solidFill>
              </a:rPr>
              <a:t>(College of Policing)</a:t>
            </a:r>
          </a:p>
          <a:p>
            <a:pPr marL="0" indent="0">
              <a:buNone/>
            </a:pPr>
            <a:endParaRPr lang="en-GB" sz="17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sz="1700" b="1" dirty="0">
                <a:solidFill>
                  <a:schemeClr val="tx2"/>
                </a:solidFill>
              </a:rPr>
              <a:t>Ben Rowe</a:t>
            </a:r>
          </a:p>
          <a:p>
            <a:pPr marL="0" indent="0">
              <a:buNone/>
            </a:pPr>
            <a:r>
              <a:rPr lang="en-GB" sz="1700" b="1" i="1" dirty="0">
                <a:solidFill>
                  <a:schemeClr val="tx2"/>
                </a:solidFill>
              </a:rPr>
              <a:t>(NPCC Staff Officer)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
OFFICIAL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770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63488"/>
          </a:xfrm>
        </p:spPr>
        <p:txBody>
          <a:bodyPr>
            <a:normAutofit/>
          </a:bodyPr>
          <a:lstStyle/>
          <a:p>
            <a:r>
              <a:rPr lang="en-GB" sz="2800" b="1" u="sng"/>
              <a:t>Re-Shaping the Police Approach to Mental Health</a:t>
            </a:r>
            <a:endParaRPr lang="en-GB" sz="2800" b="1" u="sng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10CE614F-2A92-45BD-B847-219BFEC025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04426" y="1412776"/>
            <a:ext cx="4539982" cy="5445224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
OFFICIAL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025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29</Words>
  <Application>Microsoft Office PowerPoint</Application>
  <PresentationFormat>On-screen Show 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Mental Health &amp; Policing  in England &amp; Wales</vt:lpstr>
      <vt:lpstr>Re-Shaping the Police Approach to Mental Health</vt:lpstr>
    </vt:vector>
  </TitlesOfParts>
  <Company>ACPO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and policing - a view from the centre –  Press officers’ course 2014</dc:title>
  <dc:creator>lukem</dc:creator>
  <cp:lastModifiedBy>Smith, Martin</cp:lastModifiedBy>
  <cp:revision>39</cp:revision>
  <dcterms:created xsi:type="dcterms:W3CDTF">2015-03-16T08:07:03Z</dcterms:created>
  <dcterms:modified xsi:type="dcterms:W3CDTF">2022-12-08T12:46:15Z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6cf8fe5-b7b7-4df7-b38d-1c61ac2f6639_Enabled">
    <vt:lpwstr>true</vt:lpwstr>
  </property>
  <property fmtid="{D5CDD505-2E9C-101B-9397-08002B2CF9AE}" pid="3" name="MSIP_Label_66cf8fe5-b7b7-4df7-b38d-1c61ac2f6639_SetDate">
    <vt:lpwstr>2021-10-30T23:36:45Z</vt:lpwstr>
  </property>
  <property fmtid="{D5CDD505-2E9C-101B-9397-08002B2CF9AE}" pid="4" name="MSIP_Label_66cf8fe5-b7b7-4df7-b38d-1c61ac2f6639_Method">
    <vt:lpwstr>Standard</vt:lpwstr>
  </property>
  <property fmtid="{D5CDD505-2E9C-101B-9397-08002B2CF9AE}" pid="5" name="MSIP_Label_66cf8fe5-b7b7-4df7-b38d-1c61ac2f6639_Name">
    <vt:lpwstr>66cf8fe5-b7b7-4df7-b38d-1c61ac2f6639</vt:lpwstr>
  </property>
  <property fmtid="{D5CDD505-2E9C-101B-9397-08002B2CF9AE}" pid="6" name="MSIP_Label_66cf8fe5-b7b7-4df7-b38d-1c61ac2f6639_SiteId">
    <vt:lpwstr>270c2f4d-fd0c-4f08-92a9-e5bdd8a87e09</vt:lpwstr>
  </property>
  <property fmtid="{D5CDD505-2E9C-101B-9397-08002B2CF9AE}" pid="7" name="MSIP_Label_66cf8fe5-b7b7-4df7-b38d-1c61ac2f6639_ActionId">
    <vt:lpwstr>38fc3f8f-2d9c-43b8-af2f-f55a5ec2dbbb</vt:lpwstr>
  </property>
  <property fmtid="{D5CDD505-2E9C-101B-9397-08002B2CF9AE}" pid="8" name="MSIP_Label_66cf8fe5-b7b7-4df7-b38d-1c61ac2f6639_ContentBits">
    <vt:lpwstr>0</vt:lpwstr>
  </property>
  <property fmtid="{D5CDD505-2E9C-101B-9397-08002B2CF9AE}" pid="9" name="ClassificationName">
    <vt:lpwstr>OFFICIAL</vt:lpwstr>
  </property>
  <property fmtid="{D5CDD505-2E9C-101B-9397-08002B2CF9AE}" pid="10" name="ClassificationMarking">
    <vt:lpwstr>OFFICIAL</vt:lpwstr>
  </property>
  <property fmtid="{D5CDD505-2E9C-101B-9397-08002B2CF9AE}" pid="11" name="ClassificationMadeBy">
    <vt:lpwstr>SPNET\1803964</vt:lpwstr>
  </property>
  <property fmtid="{D5CDD505-2E9C-101B-9397-08002B2CF9AE}" pid="12" name="ClassificationMadeExternally">
    <vt:lpwstr>No</vt:lpwstr>
  </property>
  <property fmtid="{D5CDD505-2E9C-101B-9397-08002B2CF9AE}" pid="13" name="ClassificationMadeOn">
    <vt:filetime>2022-12-08T12:46:02Z</vt:filetime>
  </property>
</Properties>
</file>