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1"/>
  </p:notesMasterIdLst>
  <p:sldIdLst>
    <p:sldId id="268" r:id="rId3"/>
    <p:sldId id="278" r:id="rId4"/>
    <p:sldId id="272" r:id="rId5"/>
    <p:sldId id="279" r:id="rId6"/>
    <p:sldId id="256" r:id="rId7"/>
    <p:sldId id="280" r:id="rId8"/>
    <p:sldId id="282" r:id="rId9"/>
    <p:sldId id="281" r:id="rId10"/>
  </p:sldIdLst>
  <p:sldSz cx="9144000" cy="6858000" type="screen4x3"/>
  <p:notesSz cx="6797675" cy="9926638"/>
  <p:defaultTextStyle>
    <a:defPPr>
      <a:defRPr lang="en-US"/>
    </a:defPPr>
    <a:lvl1pPr marL="0" algn="l" defTabSz="914400">
      <a:defRPr sz="1800">
        <a:solidFill>
          <a:schemeClr val="tx1"/>
        </a:solidFill>
        <a:latin typeface="+mn-lt"/>
        <a:ea typeface="+mn-ea"/>
      </a:defRPr>
    </a:lvl1pPr>
    <a:lvl2pPr marL="457200" algn="l" defTabSz="914400">
      <a:defRPr sz="1800">
        <a:solidFill>
          <a:schemeClr val="tx1"/>
        </a:solidFill>
        <a:latin typeface="+mn-lt"/>
        <a:ea typeface="+mn-ea"/>
      </a:defRPr>
    </a:lvl2pPr>
    <a:lvl3pPr marL="914400" algn="l" defTabSz="914400">
      <a:defRPr sz="1800">
        <a:solidFill>
          <a:schemeClr val="tx1"/>
        </a:solidFill>
        <a:latin typeface="+mn-lt"/>
        <a:ea typeface="+mn-ea"/>
      </a:defRPr>
    </a:lvl3pPr>
    <a:lvl4pPr marL="1371600" algn="l" defTabSz="914400">
      <a:defRPr sz="1800">
        <a:solidFill>
          <a:schemeClr val="tx1"/>
        </a:solidFill>
        <a:latin typeface="+mn-lt"/>
        <a:ea typeface="+mn-ea"/>
      </a:defRPr>
    </a:lvl4pPr>
    <a:lvl5pPr marL="1828800" algn="l" defTabSz="914400">
      <a:defRPr sz="1800">
        <a:solidFill>
          <a:schemeClr val="tx1"/>
        </a:solidFill>
        <a:latin typeface="+mn-lt"/>
        <a:ea typeface="+mn-ea"/>
      </a:defRPr>
    </a:lvl5pPr>
    <a:lvl6pPr marL="2286000" algn="l" defTabSz="914400">
      <a:defRPr sz="1800">
        <a:solidFill>
          <a:schemeClr val="tx1"/>
        </a:solidFill>
        <a:latin typeface="+mn-lt"/>
        <a:ea typeface="+mn-ea"/>
      </a:defRPr>
    </a:lvl6pPr>
    <a:lvl7pPr marL="2743200" algn="l" defTabSz="914400">
      <a:defRPr sz="1800">
        <a:solidFill>
          <a:schemeClr val="tx1"/>
        </a:solidFill>
        <a:latin typeface="+mn-lt"/>
        <a:ea typeface="+mn-ea"/>
      </a:defRPr>
    </a:lvl7pPr>
    <a:lvl8pPr marL="3200400" algn="l" defTabSz="914400">
      <a:defRPr sz="1800">
        <a:solidFill>
          <a:schemeClr val="tx1"/>
        </a:solidFill>
        <a:latin typeface="+mn-lt"/>
        <a:ea typeface="+mn-ea"/>
      </a:defRPr>
    </a:lvl8pPr>
    <a:lvl9pPr marL="3657600" algn="l" defTabSz="914400">
      <a:defRPr sz="1800">
        <a:solidFill>
          <a:schemeClr val="tx1"/>
        </a:solidFill>
        <a:latin typeface="+mn-lt"/>
        <a:ea typeface="+mn-e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D6C7A3-05A4-4F07-8BC1-037B8642534C}" v="37" dt="2022-12-07T09:25:10.2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481" autoAdjust="0"/>
  </p:normalViewPr>
  <p:slideViewPr>
    <p:cSldViewPr>
      <p:cViewPr varScale="1">
        <p:scale>
          <a:sx n="78" d="100"/>
          <a:sy n="78" d="100"/>
        </p:scale>
        <p:origin x="176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Master" Target="slideMasters/slideMaster1.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aig Naylor" userId="fc12b94d-a0f6-482f-8462-dced8e980e19" providerId="ADAL" clId="{B9D6C7A3-05A4-4F07-8BC1-037B8642534C}"/>
    <pc:docChg chg="undo custSel addSld delSld modSld sldOrd modNotesMaster">
      <pc:chgData name="Craig Naylor" userId="fc12b94d-a0f6-482f-8462-dced8e980e19" providerId="ADAL" clId="{B9D6C7A3-05A4-4F07-8BC1-037B8642534C}" dt="2022-12-07T12:16:07.202" v="1400"/>
      <pc:docMkLst>
        <pc:docMk/>
      </pc:docMkLst>
      <pc:sldChg chg="modSp mod">
        <pc:chgData name="Craig Naylor" userId="fc12b94d-a0f6-482f-8462-dced8e980e19" providerId="ADAL" clId="{B9D6C7A3-05A4-4F07-8BC1-037B8642534C}" dt="2022-12-06T15:37:20.261" v="1388" actId="14100"/>
        <pc:sldMkLst>
          <pc:docMk/>
          <pc:sldMk cId="0" sldId="256"/>
        </pc:sldMkLst>
        <pc:spChg chg="mod">
          <ac:chgData name="Craig Naylor" userId="fc12b94d-a0f6-482f-8462-dced8e980e19" providerId="ADAL" clId="{B9D6C7A3-05A4-4F07-8BC1-037B8642534C}" dt="2022-12-06T15:37:20.261" v="1388" actId="14100"/>
          <ac:spMkLst>
            <pc:docMk/>
            <pc:sldMk cId="0" sldId="256"/>
            <ac:spMk id="6" creationId="{1A646FAE-CD9F-4B81-A43E-044927D3784C}"/>
          </ac:spMkLst>
        </pc:spChg>
        <pc:graphicFrameChg chg="mod modGraphic">
          <ac:chgData name="Craig Naylor" userId="fc12b94d-a0f6-482f-8462-dced8e980e19" providerId="ADAL" clId="{B9D6C7A3-05A4-4F07-8BC1-037B8642534C}" dt="2022-12-06T14:52:32.952" v="593" actId="403"/>
          <ac:graphicFrameMkLst>
            <pc:docMk/>
            <pc:sldMk cId="0" sldId="256"/>
            <ac:graphicFrameMk id="3" creationId="{00000000-0000-0000-0000-000000000000}"/>
          </ac:graphicFrameMkLst>
        </pc:graphicFrameChg>
      </pc:sldChg>
      <pc:sldChg chg="del">
        <pc:chgData name="Craig Naylor" userId="fc12b94d-a0f6-482f-8462-dced8e980e19" providerId="ADAL" clId="{B9D6C7A3-05A4-4F07-8BC1-037B8642534C}" dt="2022-12-02T14:19:34.162" v="3" actId="47"/>
        <pc:sldMkLst>
          <pc:docMk/>
          <pc:sldMk cId="2029672244" sldId="262"/>
        </pc:sldMkLst>
      </pc:sldChg>
      <pc:sldChg chg="modSp mod modNotesTx">
        <pc:chgData name="Craig Naylor" userId="fc12b94d-a0f6-482f-8462-dced8e980e19" providerId="ADAL" clId="{B9D6C7A3-05A4-4F07-8BC1-037B8642534C}" dt="2022-12-06T15:29:15.867" v="1351" actId="20577"/>
        <pc:sldMkLst>
          <pc:docMk/>
          <pc:sldMk cId="3009879517" sldId="268"/>
        </pc:sldMkLst>
        <pc:spChg chg="mod">
          <ac:chgData name="Craig Naylor" userId="fc12b94d-a0f6-482f-8462-dced8e980e19" providerId="ADAL" clId="{B9D6C7A3-05A4-4F07-8BC1-037B8642534C}" dt="2022-12-06T15:29:15.867" v="1351" actId="20577"/>
          <ac:spMkLst>
            <pc:docMk/>
            <pc:sldMk cId="3009879517" sldId="268"/>
            <ac:spMk id="4" creationId="{0501F092-BF3B-426C-BDAA-B00A7649EB5E}"/>
          </ac:spMkLst>
        </pc:spChg>
      </pc:sldChg>
      <pc:sldChg chg="del">
        <pc:chgData name="Craig Naylor" userId="fc12b94d-a0f6-482f-8462-dced8e980e19" providerId="ADAL" clId="{B9D6C7A3-05A4-4F07-8BC1-037B8642534C}" dt="2022-12-02T14:19:38.602" v="5" actId="47"/>
        <pc:sldMkLst>
          <pc:docMk/>
          <pc:sldMk cId="313402772" sldId="269"/>
        </pc:sldMkLst>
      </pc:sldChg>
      <pc:sldChg chg="del">
        <pc:chgData name="Craig Naylor" userId="fc12b94d-a0f6-482f-8462-dced8e980e19" providerId="ADAL" clId="{B9D6C7A3-05A4-4F07-8BC1-037B8642534C}" dt="2022-12-02T14:19:24.250" v="2" actId="47"/>
        <pc:sldMkLst>
          <pc:docMk/>
          <pc:sldMk cId="933683082" sldId="271"/>
        </pc:sldMkLst>
      </pc:sldChg>
      <pc:sldChg chg="addSp modSp mod modClrScheme chgLayout modNotesTx">
        <pc:chgData name="Craig Naylor" userId="fc12b94d-a0f6-482f-8462-dced8e980e19" providerId="ADAL" clId="{B9D6C7A3-05A4-4F07-8BC1-037B8642534C}" dt="2022-12-07T09:24:58.717" v="1395" actId="404"/>
        <pc:sldMkLst>
          <pc:docMk/>
          <pc:sldMk cId="1706978080" sldId="272"/>
        </pc:sldMkLst>
        <pc:spChg chg="add mod ord">
          <ac:chgData name="Craig Naylor" userId="fc12b94d-a0f6-482f-8462-dced8e980e19" providerId="ADAL" clId="{B9D6C7A3-05A4-4F07-8BC1-037B8642534C}" dt="2022-12-06T15:36:51.142" v="1384" actId="6549"/>
          <ac:spMkLst>
            <pc:docMk/>
            <pc:sldMk cId="1706978080" sldId="272"/>
            <ac:spMk id="2" creationId="{06CA71F2-82E5-F0CA-7020-0220497229DC}"/>
          </ac:spMkLst>
        </pc:spChg>
        <pc:spChg chg="mod ord">
          <ac:chgData name="Craig Naylor" userId="fc12b94d-a0f6-482f-8462-dced8e980e19" providerId="ADAL" clId="{B9D6C7A3-05A4-4F07-8BC1-037B8642534C}" dt="2022-12-06T15:36:41.699" v="1380" actId="700"/>
          <ac:spMkLst>
            <pc:docMk/>
            <pc:sldMk cId="1706978080" sldId="272"/>
            <ac:spMk id="4" creationId="{0501F092-BF3B-426C-BDAA-B00A7649EB5E}"/>
          </ac:spMkLst>
        </pc:spChg>
      </pc:sldChg>
      <pc:sldChg chg="del">
        <pc:chgData name="Craig Naylor" userId="fc12b94d-a0f6-482f-8462-dced8e980e19" providerId="ADAL" clId="{B9D6C7A3-05A4-4F07-8BC1-037B8642534C}" dt="2022-12-06T14:52:41.858" v="594" actId="47"/>
        <pc:sldMkLst>
          <pc:docMk/>
          <pc:sldMk cId="3778798825" sldId="273"/>
        </pc:sldMkLst>
      </pc:sldChg>
      <pc:sldChg chg="del">
        <pc:chgData name="Craig Naylor" userId="fc12b94d-a0f6-482f-8462-dced8e980e19" providerId="ADAL" clId="{B9D6C7A3-05A4-4F07-8BC1-037B8642534C}" dt="2022-12-02T14:19:36.569" v="4" actId="47"/>
        <pc:sldMkLst>
          <pc:docMk/>
          <pc:sldMk cId="282453847" sldId="274"/>
        </pc:sldMkLst>
      </pc:sldChg>
      <pc:sldChg chg="modSp del">
        <pc:chgData name="Craig Naylor" userId="fc12b94d-a0f6-482f-8462-dced8e980e19" providerId="ADAL" clId="{B9D6C7A3-05A4-4F07-8BC1-037B8642534C}" dt="2022-12-06T14:40:27.178" v="68" actId="2696"/>
        <pc:sldMkLst>
          <pc:docMk/>
          <pc:sldMk cId="296475108" sldId="277"/>
        </pc:sldMkLst>
        <pc:picChg chg="mod">
          <ac:chgData name="Craig Naylor" userId="fc12b94d-a0f6-482f-8462-dced8e980e19" providerId="ADAL" clId="{B9D6C7A3-05A4-4F07-8BC1-037B8642534C}" dt="2022-12-02T14:18:20.774" v="0" actId="14100"/>
          <ac:picMkLst>
            <pc:docMk/>
            <pc:sldMk cId="296475108" sldId="277"/>
            <ac:picMk id="1028" creationId="{00000000-0000-0000-0000-000000000000}"/>
          </ac:picMkLst>
        </pc:picChg>
      </pc:sldChg>
      <pc:sldChg chg="modSp mod ord">
        <pc:chgData name="Craig Naylor" userId="fc12b94d-a0f6-482f-8462-dced8e980e19" providerId="ADAL" clId="{B9D6C7A3-05A4-4F07-8BC1-037B8642534C}" dt="2022-12-06T15:30:16.642" v="1361" actId="313"/>
        <pc:sldMkLst>
          <pc:docMk/>
          <pc:sldMk cId="2164802016" sldId="278"/>
        </pc:sldMkLst>
        <pc:spChg chg="mod">
          <ac:chgData name="Craig Naylor" userId="fc12b94d-a0f6-482f-8462-dced8e980e19" providerId="ADAL" clId="{B9D6C7A3-05A4-4F07-8BC1-037B8642534C}" dt="2022-12-06T15:30:16.642" v="1361" actId="313"/>
          <ac:spMkLst>
            <pc:docMk/>
            <pc:sldMk cId="2164802016" sldId="278"/>
            <ac:spMk id="3" creationId="{00000000-0000-0000-0000-000000000000}"/>
          </ac:spMkLst>
        </pc:spChg>
        <pc:spChg chg="mod">
          <ac:chgData name="Craig Naylor" userId="fc12b94d-a0f6-482f-8462-dced8e980e19" providerId="ADAL" clId="{B9D6C7A3-05A4-4F07-8BC1-037B8642534C}" dt="2022-12-02T14:38:22.827" v="48" actId="403"/>
          <ac:spMkLst>
            <pc:docMk/>
            <pc:sldMk cId="2164802016" sldId="278"/>
            <ac:spMk id="9" creationId="{00000000-0000-0000-0000-000000000000}"/>
          </ac:spMkLst>
        </pc:spChg>
      </pc:sldChg>
      <pc:sldChg chg="modSp mod">
        <pc:chgData name="Craig Naylor" userId="fc12b94d-a0f6-482f-8462-dced8e980e19" providerId="ADAL" clId="{B9D6C7A3-05A4-4F07-8BC1-037B8642534C}" dt="2022-12-06T15:37:06.839" v="1385" actId="403"/>
        <pc:sldMkLst>
          <pc:docMk/>
          <pc:sldMk cId="2511508524" sldId="279"/>
        </pc:sldMkLst>
        <pc:spChg chg="mod">
          <ac:chgData name="Craig Naylor" userId="fc12b94d-a0f6-482f-8462-dced8e980e19" providerId="ADAL" clId="{B9D6C7A3-05A4-4F07-8BC1-037B8642534C}" dt="2022-12-06T15:37:06.839" v="1385" actId="403"/>
          <ac:spMkLst>
            <pc:docMk/>
            <pc:sldMk cId="2511508524" sldId="279"/>
            <ac:spMk id="2" creationId="{00000000-0000-0000-0000-000000000000}"/>
          </ac:spMkLst>
        </pc:spChg>
      </pc:sldChg>
      <pc:sldChg chg="addSp delSp modSp mod ord modClrScheme chgLayout">
        <pc:chgData name="Craig Naylor" userId="fc12b94d-a0f6-482f-8462-dced8e980e19" providerId="ADAL" clId="{B9D6C7A3-05A4-4F07-8BC1-037B8642534C}" dt="2022-12-07T12:16:07.202" v="1400"/>
        <pc:sldMkLst>
          <pc:docMk/>
          <pc:sldMk cId="230976774" sldId="280"/>
        </pc:sldMkLst>
        <pc:spChg chg="mod">
          <ac:chgData name="Craig Naylor" userId="fc12b94d-a0f6-482f-8462-dced8e980e19" providerId="ADAL" clId="{B9D6C7A3-05A4-4F07-8BC1-037B8642534C}" dt="2022-12-06T15:30:40.376" v="1363" actId="14100"/>
          <ac:spMkLst>
            <pc:docMk/>
            <pc:sldMk cId="230976774" sldId="280"/>
            <ac:spMk id="2" creationId="{00000000-0000-0000-0000-000000000000}"/>
          </ac:spMkLst>
        </pc:spChg>
        <pc:spChg chg="add del">
          <ac:chgData name="Craig Naylor" userId="fc12b94d-a0f6-482f-8462-dced8e980e19" providerId="ADAL" clId="{B9D6C7A3-05A4-4F07-8BC1-037B8642534C}" dt="2022-12-02T14:22:27.352" v="34" actId="26606"/>
          <ac:spMkLst>
            <pc:docMk/>
            <pc:sldMk cId="230976774" sldId="280"/>
            <ac:spMk id="3" creationId="{00000000-0000-0000-0000-000000000000}"/>
          </ac:spMkLst>
        </pc:spChg>
        <pc:spChg chg="add mod">
          <ac:chgData name="Craig Naylor" userId="fc12b94d-a0f6-482f-8462-dced8e980e19" providerId="ADAL" clId="{B9D6C7A3-05A4-4F07-8BC1-037B8642534C}" dt="2022-12-06T15:33:01.902" v="1377" actId="14100"/>
          <ac:spMkLst>
            <pc:docMk/>
            <pc:sldMk cId="230976774" sldId="280"/>
            <ac:spMk id="4" creationId="{B395753D-E65E-05AB-5225-D1AEBA92BD1B}"/>
          </ac:spMkLst>
        </pc:spChg>
        <pc:spChg chg="mod">
          <ac:chgData name="Craig Naylor" userId="fc12b94d-a0f6-482f-8462-dced8e980e19" providerId="ADAL" clId="{B9D6C7A3-05A4-4F07-8BC1-037B8642534C}" dt="2022-12-02T14:22:27.352" v="34" actId="26606"/>
          <ac:spMkLst>
            <pc:docMk/>
            <pc:sldMk cId="230976774" sldId="280"/>
            <ac:spMk id="6" creationId="{00000000-0000-0000-0000-000000000000}"/>
          </ac:spMkLst>
        </pc:spChg>
        <pc:spChg chg="add del">
          <ac:chgData name="Craig Naylor" userId="fc12b94d-a0f6-482f-8462-dced8e980e19" providerId="ADAL" clId="{B9D6C7A3-05A4-4F07-8BC1-037B8642534C}" dt="2022-12-02T14:22:13.102" v="29" actId="26606"/>
          <ac:spMkLst>
            <pc:docMk/>
            <pc:sldMk cId="230976774" sldId="280"/>
            <ac:spMk id="12" creationId="{EA4802E8-4ED5-DE32-8821-019D618F16D0}"/>
          </ac:spMkLst>
        </pc:spChg>
        <pc:spChg chg="add del">
          <ac:chgData name="Craig Naylor" userId="fc12b94d-a0f6-482f-8462-dced8e980e19" providerId="ADAL" clId="{B9D6C7A3-05A4-4F07-8BC1-037B8642534C}" dt="2022-12-02T14:22:13.102" v="29" actId="26606"/>
          <ac:spMkLst>
            <pc:docMk/>
            <pc:sldMk cId="230976774" sldId="280"/>
            <ac:spMk id="14" creationId="{918CE222-362C-7EE4-1EE4-40AE6D3B1344}"/>
          </ac:spMkLst>
        </pc:spChg>
        <pc:spChg chg="add del mod">
          <ac:chgData name="Craig Naylor" userId="fc12b94d-a0f6-482f-8462-dced8e980e19" providerId="ADAL" clId="{B9D6C7A3-05A4-4F07-8BC1-037B8642534C}" dt="2022-12-02T14:22:20.269" v="31" actId="26606"/>
          <ac:spMkLst>
            <pc:docMk/>
            <pc:sldMk cId="230976774" sldId="280"/>
            <ac:spMk id="16" creationId="{D4532FC1-2751-92FA-A069-CBC38DB64AF5}"/>
          </ac:spMkLst>
        </pc:spChg>
        <pc:spChg chg="add del mod">
          <ac:chgData name="Craig Naylor" userId="fc12b94d-a0f6-482f-8462-dced8e980e19" providerId="ADAL" clId="{B9D6C7A3-05A4-4F07-8BC1-037B8642534C}" dt="2022-12-02T14:22:20.269" v="31" actId="26606"/>
          <ac:spMkLst>
            <pc:docMk/>
            <pc:sldMk cId="230976774" sldId="280"/>
            <ac:spMk id="17" creationId="{F7C75267-3B26-29FC-FB36-CECCAC3E61F2}"/>
          </ac:spMkLst>
        </pc:spChg>
        <pc:spChg chg="add del mod">
          <ac:chgData name="Craig Naylor" userId="fc12b94d-a0f6-482f-8462-dced8e980e19" providerId="ADAL" clId="{B9D6C7A3-05A4-4F07-8BC1-037B8642534C}" dt="2022-12-02T14:22:20.269" v="31" actId="26606"/>
          <ac:spMkLst>
            <pc:docMk/>
            <pc:sldMk cId="230976774" sldId="280"/>
            <ac:spMk id="18" creationId="{3526EFD9-D57E-C068-45AD-1A5E80503A3C}"/>
          </ac:spMkLst>
        </pc:spChg>
        <pc:spChg chg="add del mod">
          <ac:chgData name="Craig Naylor" userId="fc12b94d-a0f6-482f-8462-dced8e980e19" providerId="ADAL" clId="{B9D6C7A3-05A4-4F07-8BC1-037B8642534C}" dt="2022-12-02T14:22:27.335" v="33" actId="26606"/>
          <ac:spMkLst>
            <pc:docMk/>
            <pc:sldMk cId="230976774" sldId="280"/>
            <ac:spMk id="21" creationId="{BE546889-B915-5D7B-9E48-0B7942C7CBE7}"/>
          </ac:spMkLst>
        </pc:spChg>
        <pc:spChg chg="add del mod">
          <ac:chgData name="Craig Naylor" userId="fc12b94d-a0f6-482f-8462-dced8e980e19" providerId="ADAL" clId="{B9D6C7A3-05A4-4F07-8BC1-037B8642534C}" dt="2022-12-02T14:22:27.335" v="33" actId="26606"/>
          <ac:spMkLst>
            <pc:docMk/>
            <pc:sldMk cId="230976774" sldId="280"/>
            <ac:spMk id="22" creationId="{7E0BDC13-7588-6BB5-3FE7-1C3FD4FF9386}"/>
          </ac:spMkLst>
        </pc:spChg>
        <pc:spChg chg="add del mod">
          <ac:chgData name="Craig Naylor" userId="fc12b94d-a0f6-482f-8462-dced8e980e19" providerId="ADAL" clId="{B9D6C7A3-05A4-4F07-8BC1-037B8642534C}" dt="2022-12-02T14:22:27.335" v="33" actId="26606"/>
          <ac:spMkLst>
            <pc:docMk/>
            <pc:sldMk cId="230976774" sldId="280"/>
            <ac:spMk id="23" creationId="{D651E653-C162-C2AA-E582-B3F738C85DC7}"/>
          </ac:spMkLst>
        </pc:spChg>
        <pc:spChg chg="add">
          <ac:chgData name="Craig Naylor" userId="fc12b94d-a0f6-482f-8462-dced8e980e19" providerId="ADAL" clId="{B9D6C7A3-05A4-4F07-8BC1-037B8642534C}" dt="2022-12-02T14:22:27.352" v="34" actId="26606"/>
          <ac:spMkLst>
            <pc:docMk/>
            <pc:sldMk cId="230976774" sldId="280"/>
            <ac:spMk id="26" creationId="{EA4802E8-4ED5-DE32-8821-019D618F16D0}"/>
          </ac:spMkLst>
        </pc:spChg>
        <pc:spChg chg="add">
          <ac:chgData name="Craig Naylor" userId="fc12b94d-a0f6-482f-8462-dced8e980e19" providerId="ADAL" clId="{B9D6C7A3-05A4-4F07-8BC1-037B8642534C}" dt="2022-12-02T14:22:27.352" v="34" actId="26606"/>
          <ac:spMkLst>
            <pc:docMk/>
            <pc:sldMk cId="230976774" sldId="280"/>
            <ac:spMk id="27" creationId="{918CE222-362C-7EE4-1EE4-40AE6D3B1344}"/>
          </ac:spMkLst>
        </pc:spChg>
        <pc:graphicFrameChg chg="add del">
          <ac:chgData name="Craig Naylor" userId="fc12b94d-a0f6-482f-8462-dced8e980e19" providerId="ADAL" clId="{B9D6C7A3-05A4-4F07-8BC1-037B8642534C}" dt="2022-12-02T14:22:13.102" v="29" actId="26606"/>
          <ac:graphicFrameMkLst>
            <pc:docMk/>
            <pc:sldMk cId="230976774" sldId="280"/>
            <ac:graphicFrameMk id="8" creationId="{7DD2418D-69F5-29B7-152F-75543F6B511B}"/>
          </ac:graphicFrameMkLst>
        </pc:graphicFrameChg>
        <pc:graphicFrameChg chg="add del mod">
          <ac:chgData name="Craig Naylor" userId="fc12b94d-a0f6-482f-8462-dced8e980e19" providerId="ADAL" clId="{B9D6C7A3-05A4-4F07-8BC1-037B8642534C}" dt="2022-12-02T14:22:20.269" v="31" actId="26606"/>
          <ac:graphicFrameMkLst>
            <pc:docMk/>
            <pc:sldMk cId="230976774" sldId="280"/>
            <ac:graphicFrameMk id="19" creationId="{13B8F7F4-D246-E749-B5D6-9D6BA585255E}"/>
          </ac:graphicFrameMkLst>
        </pc:graphicFrameChg>
        <pc:graphicFrameChg chg="add del mod">
          <ac:chgData name="Craig Naylor" userId="fc12b94d-a0f6-482f-8462-dced8e980e19" providerId="ADAL" clId="{B9D6C7A3-05A4-4F07-8BC1-037B8642534C}" dt="2022-12-02T14:22:27.335" v="33" actId="26606"/>
          <ac:graphicFrameMkLst>
            <pc:docMk/>
            <pc:sldMk cId="230976774" sldId="280"/>
            <ac:graphicFrameMk id="24" creationId="{57CA1FE4-1942-D2E3-E069-175E46E818C9}"/>
          </ac:graphicFrameMkLst>
        </pc:graphicFrameChg>
        <pc:graphicFrameChg chg="add del mod modGraphic">
          <ac:chgData name="Craig Naylor" userId="fc12b94d-a0f6-482f-8462-dced8e980e19" providerId="ADAL" clId="{B9D6C7A3-05A4-4F07-8BC1-037B8642534C}" dt="2022-12-06T15:32:15.756" v="1370" actId="478"/>
          <ac:graphicFrameMkLst>
            <pc:docMk/>
            <pc:sldMk cId="230976774" sldId="280"/>
            <ac:graphicFrameMk id="28" creationId="{7DD2418D-69F5-29B7-152F-75543F6B511B}"/>
          </ac:graphicFrameMkLst>
        </pc:graphicFrameChg>
      </pc:sldChg>
      <pc:sldChg chg="del">
        <pc:chgData name="Craig Naylor" userId="fc12b94d-a0f6-482f-8462-dced8e980e19" providerId="ADAL" clId="{B9D6C7A3-05A4-4F07-8BC1-037B8642534C}" dt="2022-12-02T14:19:40.401" v="6" actId="47"/>
        <pc:sldMkLst>
          <pc:docMk/>
          <pc:sldMk cId="1181285183" sldId="281"/>
        </pc:sldMkLst>
      </pc:sldChg>
      <pc:sldChg chg="addSp delSp modSp new del mod">
        <pc:chgData name="Craig Naylor" userId="fc12b94d-a0f6-482f-8462-dced8e980e19" providerId="ADAL" clId="{B9D6C7A3-05A4-4F07-8BC1-037B8642534C}" dt="2022-12-02T14:36:02.775" v="39" actId="2696"/>
        <pc:sldMkLst>
          <pc:docMk/>
          <pc:sldMk cId="3981771684" sldId="281"/>
        </pc:sldMkLst>
        <pc:spChg chg="del">
          <ac:chgData name="Craig Naylor" userId="fc12b94d-a0f6-482f-8462-dced8e980e19" providerId="ADAL" clId="{B9D6C7A3-05A4-4F07-8BC1-037B8642534C}" dt="2022-12-02T14:20:02.235" v="8"/>
          <ac:spMkLst>
            <pc:docMk/>
            <pc:sldMk cId="3981771684" sldId="281"/>
            <ac:spMk id="3" creationId="{2490F3D4-3E0D-3580-261E-C2A67AA1446C}"/>
          </ac:spMkLst>
        </pc:spChg>
        <pc:spChg chg="add del mod">
          <ac:chgData name="Craig Naylor" userId="fc12b94d-a0f6-482f-8462-dced8e980e19" providerId="ADAL" clId="{B9D6C7A3-05A4-4F07-8BC1-037B8642534C}" dt="2022-12-02T14:20:24.352" v="12"/>
          <ac:spMkLst>
            <pc:docMk/>
            <pc:sldMk cId="3981771684" sldId="281"/>
            <ac:spMk id="9" creationId="{1118766A-AA52-0948-B5CF-69FE49A3175D}"/>
          </ac:spMkLst>
        </pc:spChg>
        <pc:spChg chg="add del mod">
          <ac:chgData name="Craig Naylor" userId="fc12b94d-a0f6-482f-8462-dced8e980e19" providerId="ADAL" clId="{B9D6C7A3-05A4-4F07-8BC1-037B8642534C}" dt="2022-12-02T14:20:46.509" v="18"/>
          <ac:spMkLst>
            <pc:docMk/>
            <pc:sldMk cId="3981771684" sldId="281"/>
            <ac:spMk id="11" creationId="{E9C32D58-A4E8-CFB4-8305-8BE55649064A}"/>
          </ac:spMkLst>
        </pc:spChg>
        <pc:spChg chg="add del mod">
          <ac:chgData name="Craig Naylor" userId="fc12b94d-a0f6-482f-8462-dced8e980e19" providerId="ADAL" clId="{B9D6C7A3-05A4-4F07-8BC1-037B8642534C}" dt="2022-12-02T14:21:18.119" v="22"/>
          <ac:spMkLst>
            <pc:docMk/>
            <pc:sldMk cId="3981771684" sldId="281"/>
            <ac:spMk id="13" creationId="{85B79D19-6992-65CE-68F0-7DE725D97D05}"/>
          </ac:spMkLst>
        </pc:spChg>
        <pc:spChg chg="add mod">
          <ac:chgData name="Craig Naylor" userId="fc12b94d-a0f6-482f-8462-dced8e980e19" providerId="ADAL" clId="{B9D6C7A3-05A4-4F07-8BC1-037B8642534C}" dt="2022-12-02T14:21:53.887" v="27" actId="478"/>
          <ac:spMkLst>
            <pc:docMk/>
            <pc:sldMk cId="3981771684" sldId="281"/>
            <ac:spMk id="15" creationId="{4D1B3253-B435-F049-905C-7201E8F0BCF5}"/>
          </ac:spMkLst>
        </pc:spChg>
        <pc:picChg chg="add del mod">
          <ac:chgData name="Craig Naylor" userId="fc12b94d-a0f6-482f-8462-dced8e980e19" providerId="ADAL" clId="{B9D6C7A3-05A4-4F07-8BC1-037B8642534C}" dt="2022-12-02T14:20:11.844" v="11" actId="478"/>
          <ac:picMkLst>
            <pc:docMk/>
            <pc:sldMk cId="3981771684" sldId="281"/>
            <ac:picMk id="7" creationId="{A313E799-15F0-4140-134E-03C26EE82931}"/>
          </ac:picMkLst>
        </pc:picChg>
        <pc:picChg chg="add del mod">
          <ac:chgData name="Craig Naylor" userId="fc12b94d-a0f6-482f-8462-dced8e980e19" providerId="ADAL" clId="{B9D6C7A3-05A4-4F07-8BC1-037B8642534C}" dt="2022-12-02T14:20:38.132" v="17" actId="478"/>
          <ac:picMkLst>
            <pc:docMk/>
            <pc:sldMk cId="3981771684" sldId="281"/>
            <ac:picMk id="10" creationId="{2214565D-C521-E4C4-0A0D-8F796748AD71}"/>
          </ac:picMkLst>
        </pc:picChg>
        <pc:picChg chg="add del mod">
          <ac:chgData name="Craig Naylor" userId="fc12b94d-a0f6-482f-8462-dced8e980e19" providerId="ADAL" clId="{B9D6C7A3-05A4-4F07-8BC1-037B8642534C}" dt="2022-12-02T14:21:07.504" v="21" actId="478"/>
          <ac:picMkLst>
            <pc:docMk/>
            <pc:sldMk cId="3981771684" sldId="281"/>
            <ac:picMk id="12" creationId="{4C5BB9A5-200E-B3C2-5B7A-281E933319FB}"/>
          </ac:picMkLst>
        </pc:picChg>
        <pc:picChg chg="add del mod">
          <ac:chgData name="Craig Naylor" userId="fc12b94d-a0f6-482f-8462-dced8e980e19" providerId="ADAL" clId="{B9D6C7A3-05A4-4F07-8BC1-037B8642534C}" dt="2022-12-02T14:21:53.887" v="27" actId="478"/>
          <ac:picMkLst>
            <pc:docMk/>
            <pc:sldMk cId="3981771684" sldId="281"/>
            <ac:picMk id="14" creationId="{0C12F055-C2A9-8382-3848-0439E594DCCE}"/>
          </ac:picMkLst>
        </pc:picChg>
      </pc:sldChg>
      <pc:sldChg chg="modSp new mod">
        <pc:chgData name="Craig Naylor" userId="fc12b94d-a0f6-482f-8462-dced8e980e19" providerId="ADAL" clId="{B9D6C7A3-05A4-4F07-8BC1-037B8642534C}" dt="2022-12-06T14:55:28.090" v="897" actId="20577"/>
        <pc:sldMkLst>
          <pc:docMk/>
          <pc:sldMk cId="4041709069" sldId="281"/>
        </pc:sldMkLst>
        <pc:spChg chg="mod">
          <ac:chgData name="Craig Naylor" userId="fc12b94d-a0f6-482f-8462-dced8e980e19" providerId="ADAL" clId="{B9D6C7A3-05A4-4F07-8BC1-037B8642534C}" dt="2022-12-06T14:52:49.153" v="604" actId="20577"/>
          <ac:spMkLst>
            <pc:docMk/>
            <pc:sldMk cId="4041709069" sldId="281"/>
            <ac:spMk id="2" creationId="{69BA2BA8-B7E4-75DD-7B19-14378C09E52D}"/>
          </ac:spMkLst>
        </pc:spChg>
        <pc:spChg chg="mod">
          <ac:chgData name="Craig Naylor" userId="fc12b94d-a0f6-482f-8462-dced8e980e19" providerId="ADAL" clId="{B9D6C7A3-05A4-4F07-8BC1-037B8642534C}" dt="2022-12-06T14:55:28.090" v="897" actId="20577"/>
          <ac:spMkLst>
            <pc:docMk/>
            <pc:sldMk cId="4041709069" sldId="281"/>
            <ac:spMk id="3" creationId="{EE06C14E-7702-7AD2-4134-7D6F069948A8}"/>
          </ac:spMkLst>
        </pc:spChg>
      </pc:sldChg>
      <pc:sldChg chg="modSp new mod">
        <pc:chgData name="Craig Naylor" userId="fc12b94d-a0f6-482f-8462-dced8e980e19" providerId="ADAL" clId="{B9D6C7A3-05A4-4F07-8BC1-037B8642534C}" dt="2022-12-06T15:28:35.388" v="1337" actId="20577"/>
        <pc:sldMkLst>
          <pc:docMk/>
          <pc:sldMk cId="1438359017" sldId="282"/>
        </pc:sldMkLst>
        <pc:spChg chg="mod">
          <ac:chgData name="Craig Naylor" userId="fc12b94d-a0f6-482f-8462-dced8e980e19" providerId="ADAL" clId="{B9D6C7A3-05A4-4F07-8BC1-037B8642534C}" dt="2022-12-06T15:24:03.976" v="908" actId="20577"/>
          <ac:spMkLst>
            <pc:docMk/>
            <pc:sldMk cId="1438359017" sldId="282"/>
            <ac:spMk id="2" creationId="{0627EBAD-5FFB-0F10-8FDB-0E83CF297E40}"/>
          </ac:spMkLst>
        </pc:spChg>
        <pc:spChg chg="mod">
          <ac:chgData name="Craig Naylor" userId="fc12b94d-a0f6-482f-8462-dced8e980e19" providerId="ADAL" clId="{B9D6C7A3-05A4-4F07-8BC1-037B8642534C}" dt="2022-12-06T15:28:35.388" v="1337" actId="20577"/>
          <ac:spMkLst>
            <pc:docMk/>
            <pc:sldMk cId="1438359017" sldId="282"/>
            <ac:spMk id="3" creationId="{7E68325C-FBB6-2327-508E-69F769F01848}"/>
          </ac:spMkLst>
        </pc:spChg>
      </pc:sldChg>
      <pc:sldChg chg="del">
        <pc:chgData name="Craig Naylor" userId="fc12b94d-a0f6-482f-8462-dced8e980e19" providerId="ADAL" clId="{B9D6C7A3-05A4-4F07-8BC1-037B8642534C}" dt="2022-12-02T14:18:28.168" v="1" actId="47"/>
        <pc:sldMkLst>
          <pc:docMk/>
          <pc:sldMk cId="3801271434" sldId="282"/>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C2B7EB-2F9C-4244-81DD-E52F8350BF51}" type="doc">
      <dgm:prSet loTypeId="urn:microsoft.com/office/officeart/2005/8/layout/hierarchy5" loCatId="hierarchy" qsTypeId="urn:microsoft.com/office/officeart/2005/8/quickstyle/simple5" qsCatId="simple" csTypeId="urn:microsoft.com/office/officeart/2005/8/colors/accent1_2" csCatId="accent1" phldr="1"/>
      <dgm:spPr/>
      <dgm:t>
        <a:bodyPr/>
        <a:lstStyle/>
        <a:p>
          <a:endParaRPr lang="en-US"/>
        </a:p>
      </dgm:t>
    </dgm:pt>
    <dgm:pt modelId="{69CF18C5-00D9-4F5A-9729-FC6BFE6ACE2B}" type="pres">
      <dgm:prSet presAssocID="{5CC2B7EB-2F9C-4244-81DD-E52F8350BF51}" presName="mainComposite" presStyleCnt="0">
        <dgm:presLayoutVars>
          <dgm:chPref val="1"/>
          <dgm:dir/>
          <dgm:animOne val="branch"/>
          <dgm:animLvl val="lvl"/>
          <dgm:resizeHandles val="exact"/>
        </dgm:presLayoutVars>
      </dgm:prSet>
      <dgm:spPr/>
    </dgm:pt>
    <dgm:pt modelId="{66386EA6-CE16-45F3-9048-E74B469F4387}" type="pres">
      <dgm:prSet presAssocID="{5CC2B7EB-2F9C-4244-81DD-E52F8350BF51}" presName="hierFlow" presStyleCnt="0"/>
      <dgm:spPr/>
    </dgm:pt>
    <dgm:pt modelId="{11DE798D-E2C8-42E7-BE66-2844E28AD9C1}" type="pres">
      <dgm:prSet presAssocID="{5CC2B7EB-2F9C-4244-81DD-E52F8350BF51}" presName="hierChild1" presStyleCnt="0">
        <dgm:presLayoutVars>
          <dgm:chPref val="1"/>
          <dgm:animOne val="branch"/>
          <dgm:animLvl val="lvl"/>
        </dgm:presLayoutVars>
      </dgm:prSet>
      <dgm:spPr/>
    </dgm:pt>
    <dgm:pt modelId="{CB44CCF5-2444-4CE8-8391-BEAE7CCCA1DD}" type="pres">
      <dgm:prSet presAssocID="{5CC2B7EB-2F9C-4244-81DD-E52F8350BF51}" presName="bgShapesFlow" presStyleCnt="0"/>
      <dgm:spPr/>
    </dgm:pt>
  </dgm:ptLst>
  <dgm:cxnLst>
    <dgm:cxn modelId="{662DB1AE-D65C-46AA-9FAE-6B2EF7DEB158}" type="presOf" srcId="{5CC2B7EB-2F9C-4244-81DD-E52F8350BF51}" destId="{69CF18C5-00D9-4F5A-9729-FC6BFE6ACE2B}" srcOrd="0" destOrd="0" presId="urn:microsoft.com/office/officeart/2005/8/layout/hierarchy5"/>
    <dgm:cxn modelId="{89164648-4C1D-47A6-9934-68E1091FAEA7}" type="presParOf" srcId="{69CF18C5-00D9-4F5A-9729-FC6BFE6ACE2B}" destId="{66386EA6-CE16-45F3-9048-E74B469F4387}" srcOrd="0" destOrd="0" presId="urn:microsoft.com/office/officeart/2005/8/layout/hierarchy5"/>
    <dgm:cxn modelId="{D481F563-5240-4828-8222-6490035EE800}" type="presParOf" srcId="{66386EA6-CE16-45F3-9048-E74B469F4387}" destId="{11DE798D-E2C8-42E7-BE66-2844E28AD9C1}" srcOrd="0" destOrd="0" presId="urn:microsoft.com/office/officeart/2005/8/layout/hierarchy5"/>
    <dgm:cxn modelId="{AACE5B34-6070-4922-B1FA-873303BE9031}" type="presParOf" srcId="{69CF18C5-00D9-4F5A-9729-FC6BFE6ACE2B}" destId="{CB44CCF5-2444-4CE8-8391-BEAE7CCCA1DD}"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1B5846-7018-47CC-A99F-BF68D77A62B8}" type="doc">
      <dgm:prSet loTypeId="urn:microsoft.com/office/officeart/2008/layout/HorizontalMultiLevelHierarchy" loCatId="hierarchy" qsTypeId="urn:microsoft.com/office/officeart/2005/8/quickstyle/3d2" qsCatId="3D" csTypeId="urn:microsoft.com/office/officeart/2005/8/colors/accent2_3" csCatId="accent2" phldr="1"/>
      <dgm:spPr/>
      <dgm:t>
        <a:bodyPr/>
        <a:lstStyle/>
        <a:p>
          <a:endParaRPr lang="en-US"/>
        </a:p>
      </dgm:t>
    </dgm:pt>
    <dgm:pt modelId="{0882F76C-B0A8-49E7-9402-3CA9EDE0EF65}">
      <dgm:prSet phldrT="[Text]" custT="1"/>
      <dgm:spPr/>
      <dgm:t>
        <a:bodyPr/>
        <a:lstStyle/>
        <a:p>
          <a:r>
            <a:rPr lang="en-US" sz="2000" dirty="0"/>
            <a:t>Scottish </a:t>
          </a:r>
          <a:r>
            <a:rPr lang="en-US" sz="1600" dirty="0"/>
            <a:t>Government</a:t>
          </a:r>
          <a:r>
            <a:rPr lang="en-US" sz="2000" dirty="0"/>
            <a:t> Menta</a:t>
          </a:r>
          <a:r>
            <a:rPr lang="en-US" sz="1600" dirty="0"/>
            <a:t>l Health Strategy 2017 – 2027</a:t>
          </a:r>
          <a:r>
            <a:rPr lang="en-US" sz="2000" dirty="0"/>
            <a:t>	</a:t>
          </a:r>
        </a:p>
      </dgm:t>
    </dgm:pt>
    <dgm:pt modelId="{C6E61813-1A54-4E56-AE2D-A6FDF937739B}" type="parTrans" cxnId="{1005236F-2D1F-4B1E-ADCB-A537A672DEA5}">
      <dgm:prSet/>
      <dgm:spPr/>
      <dgm:t>
        <a:bodyPr/>
        <a:lstStyle/>
        <a:p>
          <a:endParaRPr lang="en-US"/>
        </a:p>
      </dgm:t>
    </dgm:pt>
    <dgm:pt modelId="{26A8D021-4C1B-4BA6-A143-AF1F261A8B41}" type="sibTrans" cxnId="{1005236F-2D1F-4B1E-ADCB-A537A672DEA5}">
      <dgm:prSet/>
      <dgm:spPr/>
      <dgm:t>
        <a:bodyPr/>
        <a:lstStyle/>
        <a:p>
          <a:endParaRPr lang="en-US"/>
        </a:p>
      </dgm:t>
    </dgm:pt>
    <dgm:pt modelId="{4D29D768-6B4B-4EC2-96FC-0A6A947E82ED}">
      <dgm:prSet phldrT="[Text]" custT="1"/>
      <dgm:spPr/>
      <dgm:t>
        <a:bodyPr/>
        <a:lstStyle/>
        <a:p>
          <a:r>
            <a:rPr lang="en-US" sz="1600" dirty="0"/>
            <a:t>Police </a:t>
          </a:r>
          <a:r>
            <a:rPr lang="en-US" sz="1800" dirty="0"/>
            <a:t>Scotland</a:t>
          </a:r>
          <a:endParaRPr lang="en-US" sz="1600" dirty="0"/>
        </a:p>
      </dgm:t>
    </dgm:pt>
    <dgm:pt modelId="{D79CA818-891C-4939-8952-B69346614D84}" type="parTrans" cxnId="{643F8858-B58D-473B-9864-AEC2939D4B65}">
      <dgm:prSet/>
      <dgm:spPr/>
      <dgm:t>
        <a:bodyPr/>
        <a:lstStyle/>
        <a:p>
          <a:endParaRPr lang="en-US"/>
        </a:p>
      </dgm:t>
    </dgm:pt>
    <dgm:pt modelId="{9F3580B6-5537-4DBD-B213-37BBCF152F34}" type="sibTrans" cxnId="{643F8858-B58D-473B-9864-AEC2939D4B65}">
      <dgm:prSet/>
      <dgm:spPr/>
      <dgm:t>
        <a:bodyPr/>
        <a:lstStyle/>
        <a:p>
          <a:endParaRPr lang="en-US"/>
        </a:p>
      </dgm:t>
    </dgm:pt>
    <dgm:pt modelId="{3CD33791-B9CC-4C42-9955-8D7B29567211}">
      <dgm:prSet phldrT="[Text]" custT="1"/>
      <dgm:spPr/>
      <dgm:t>
        <a:bodyPr/>
        <a:lstStyle/>
        <a:p>
          <a:r>
            <a:rPr lang="en-US" sz="1800" dirty="0"/>
            <a:t>NHS</a:t>
          </a:r>
        </a:p>
      </dgm:t>
    </dgm:pt>
    <dgm:pt modelId="{B2F5C85F-22DA-45C3-94CA-E565609A99AC}" type="parTrans" cxnId="{17DB49EF-695A-4A90-818E-21F5DA4EDD51}">
      <dgm:prSet/>
      <dgm:spPr/>
      <dgm:t>
        <a:bodyPr/>
        <a:lstStyle/>
        <a:p>
          <a:endParaRPr lang="en-US"/>
        </a:p>
      </dgm:t>
    </dgm:pt>
    <dgm:pt modelId="{FA9D039C-E6D3-41BD-A593-F307C6FE08F3}" type="sibTrans" cxnId="{17DB49EF-695A-4A90-818E-21F5DA4EDD51}">
      <dgm:prSet/>
      <dgm:spPr/>
      <dgm:t>
        <a:bodyPr/>
        <a:lstStyle/>
        <a:p>
          <a:endParaRPr lang="en-US"/>
        </a:p>
      </dgm:t>
    </dgm:pt>
    <dgm:pt modelId="{5E80034E-60ED-4A50-8826-0EB5644AE006}">
      <dgm:prSet phldrT="[Text]" custT="1"/>
      <dgm:spPr/>
      <dgm:t>
        <a:bodyPr/>
        <a:lstStyle/>
        <a:p>
          <a:r>
            <a:rPr lang="en-US" sz="1800" kern="1200" dirty="0">
              <a:solidFill>
                <a:srgbClr val="FFFFFF"/>
              </a:solidFill>
              <a:latin typeface="Arial"/>
              <a:ea typeface="Arial"/>
              <a:cs typeface="Arial"/>
            </a:rPr>
            <a:t>Public Health </a:t>
          </a:r>
          <a:r>
            <a:rPr lang="en-US" sz="1800" kern="1200" dirty="0"/>
            <a:t>Scotland</a:t>
          </a:r>
        </a:p>
      </dgm:t>
    </dgm:pt>
    <dgm:pt modelId="{3761A762-5604-4EE7-AB90-F42065B96426}" type="parTrans" cxnId="{DCF9A213-8C62-44FD-A30E-08B6DEFBFD39}">
      <dgm:prSet/>
      <dgm:spPr/>
      <dgm:t>
        <a:bodyPr/>
        <a:lstStyle/>
        <a:p>
          <a:endParaRPr lang="en-US"/>
        </a:p>
      </dgm:t>
    </dgm:pt>
    <dgm:pt modelId="{2F7F7305-BCAB-4034-A4C8-3952DFC01004}" type="sibTrans" cxnId="{DCF9A213-8C62-44FD-A30E-08B6DEFBFD39}">
      <dgm:prSet/>
      <dgm:spPr/>
      <dgm:t>
        <a:bodyPr/>
        <a:lstStyle/>
        <a:p>
          <a:endParaRPr lang="en-US"/>
        </a:p>
      </dgm:t>
    </dgm:pt>
    <dgm:pt modelId="{D58304F7-BD3C-4536-953F-AA8215616805}">
      <dgm:prSet custT="1"/>
      <dgm:spPr/>
      <dgm:t>
        <a:bodyPr/>
        <a:lstStyle/>
        <a:p>
          <a:r>
            <a:rPr lang="en-US" sz="1400" dirty="0"/>
            <a:t>New Collaboration Framework with PSOS</a:t>
          </a:r>
        </a:p>
      </dgm:t>
    </dgm:pt>
    <dgm:pt modelId="{0AA3B537-F7CA-4138-9CAC-0FA3983DB3E2}" type="parTrans" cxnId="{005F9EFD-C03C-43E1-88F5-0534F26C2C43}">
      <dgm:prSet/>
      <dgm:spPr/>
      <dgm:t>
        <a:bodyPr/>
        <a:lstStyle/>
        <a:p>
          <a:endParaRPr lang="en-US"/>
        </a:p>
      </dgm:t>
    </dgm:pt>
    <dgm:pt modelId="{A76F5D8F-95AF-4C72-94B5-293A565DC1D5}" type="sibTrans" cxnId="{005F9EFD-C03C-43E1-88F5-0534F26C2C43}">
      <dgm:prSet/>
      <dgm:spPr/>
      <dgm:t>
        <a:bodyPr/>
        <a:lstStyle/>
        <a:p>
          <a:endParaRPr lang="en-US"/>
        </a:p>
      </dgm:t>
    </dgm:pt>
    <dgm:pt modelId="{70B6798B-8918-435B-AB86-4A311E95A943}">
      <dgm:prSet custT="1"/>
      <dgm:spPr/>
      <dgm:t>
        <a:bodyPr/>
        <a:lstStyle/>
        <a:p>
          <a:r>
            <a:rPr lang="en-US" sz="1800" dirty="0"/>
            <a:t>Health Care Improvement Scotland (HIS</a:t>
          </a:r>
          <a:r>
            <a:rPr lang="en-US" sz="700" dirty="0"/>
            <a:t>)</a:t>
          </a:r>
        </a:p>
      </dgm:t>
    </dgm:pt>
    <dgm:pt modelId="{1DCD77AB-03B2-47AD-9265-BB12BDDD85BB}" type="parTrans" cxnId="{440F68AC-6FA8-46E2-89D8-E11D3BAEA911}">
      <dgm:prSet/>
      <dgm:spPr/>
      <dgm:t>
        <a:bodyPr/>
        <a:lstStyle/>
        <a:p>
          <a:endParaRPr lang="en-US"/>
        </a:p>
      </dgm:t>
    </dgm:pt>
    <dgm:pt modelId="{532EAA4D-4E54-4AFD-B435-4B0D613B4DF5}" type="sibTrans" cxnId="{440F68AC-6FA8-46E2-89D8-E11D3BAEA911}">
      <dgm:prSet/>
      <dgm:spPr/>
      <dgm:t>
        <a:bodyPr/>
        <a:lstStyle/>
        <a:p>
          <a:endParaRPr lang="en-US"/>
        </a:p>
      </dgm:t>
    </dgm:pt>
    <dgm:pt modelId="{A293B3B6-E37A-4A22-8A52-150F48419633}">
      <dgm:prSet/>
      <dgm:spPr/>
      <dgm:t>
        <a:bodyPr/>
        <a:lstStyle/>
        <a:p>
          <a:r>
            <a:rPr lang="en-US" dirty="0"/>
            <a:t>Mental Health Strategy</a:t>
          </a:r>
        </a:p>
        <a:p>
          <a:r>
            <a:rPr lang="en-US" dirty="0"/>
            <a:t>Distress Brief Intervention</a:t>
          </a:r>
        </a:p>
        <a:p>
          <a:r>
            <a:rPr lang="en-US" dirty="0"/>
            <a:t>Mental Health Pathway to NHS (through C3)</a:t>
          </a:r>
        </a:p>
        <a:p>
          <a:r>
            <a:rPr lang="en-US" dirty="0"/>
            <a:t>Criminal Justice Pathway (through </a:t>
          </a:r>
          <a:r>
            <a:rPr lang="en-US" dirty="0" err="1"/>
            <a:t>CJSD</a:t>
          </a:r>
          <a:r>
            <a:rPr lang="en-US" dirty="0"/>
            <a:t>)</a:t>
          </a:r>
        </a:p>
        <a:p>
          <a:r>
            <a:rPr lang="en-US" dirty="0"/>
            <a:t>Collaboration Framework with Public Health Scotland</a:t>
          </a:r>
        </a:p>
        <a:p>
          <a:r>
            <a:rPr lang="en-US" dirty="0"/>
            <a:t>Mental Health and Substance Abuse Pathfinder </a:t>
          </a:r>
          <a:r>
            <a:rPr lang="en-US" dirty="0" err="1"/>
            <a:t>Programme</a:t>
          </a:r>
          <a:r>
            <a:rPr lang="en-US" dirty="0"/>
            <a:t> with </a:t>
          </a:r>
          <a:r>
            <a:rPr lang="en-US" dirty="0" err="1"/>
            <a:t>PHS</a:t>
          </a:r>
          <a:r>
            <a:rPr lang="en-US" dirty="0"/>
            <a:t> </a:t>
          </a:r>
        </a:p>
        <a:p>
          <a:endParaRPr lang="en-US" dirty="0"/>
        </a:p>
      </dgm:t>
    </dgm:pt>
    <dgm:pt modelId="{D6851E3F-E096-427B-B49A-8489C236C086}" type="parTrans" cxnId="{C0834E26-822E-46F2-9F86-6E7105C3EF15}">
      <dgm:prSet/>
      <dgm:spPr/>
      <dgm:t>
        <a:bodyPr/>
        <a:lstStyle/>
        <a:p>
          <a:endParaRPr lang="en-US"/>
        </a:p>
      </dgm:t>
    </dgm:pt>
    <dgm:pt modelId="{F0AE9C4C-E96E-44FE-9DDC-6158E778C5E5}" type="sibTrans" cxnId="{C0834E26-822E-46F2-9F86-6E7105C3EF15}">
      <dgm:prSet/>
      <dgm:spPr/>
      <dgm:t>
        <a:bodyPr/>
        <a:lstStyle/>
        <a:p>
          <a:endParaRPr lang="en-US"/>
        </a:p>
      </dgm:t>
    </dgm:pt>
    <dgm:pt modelId="{1566FA90-029A-4D69-A6B4-9B603B322935}">
      <dgm:prSet custT="1"/>
      <dgm:spPr/>
      <dgm:t>
        <a:bodyPr/>
        <a:lstStyle/>
        <a:p>
          <a:endParaRPr lang="en-US" sz="700" dirty="0"/>
        </a:p>
        <a:p>
          <a:r>
            <a:rPr lang="en-US" sz="1000" dirty="0"/>
            <a:t>Primary and Secondary Care</a:t>
          </a:r>
        </a:p>
        <a:p>
          <a:r>
            <a:rPr lang="en-US" sz="1000" dirty="0"/>
            <a:t>Community Triage</a:t>
          </a:r>
        </a:p>
        <a:p>
          <a:r>
            <a:rPr lang="en-US" sz="1000" dirty="0"/>
            <a:t>NHS 24 Mental Health Pathway (from PSOS C3)</a:t>
          </a:r>
        </a:p>
        <a:p>
          <a:r>
            <a:rPr lang="en-US" sz="1000" dirty="0"/>
            <a:t>Mental Health Assessment Units</a:t>
          </a:r>
        </a:p>
        <a:p>
          <a:endParaRPr lang="en-US" sz="700" dirty="0"/>
        </a:p>
        <a:p>
          <a:endParaRPr lang="en-US" sz="700" dirty="0"/>
        </a:p>
      </dgm:t>
    </dgm:pt>
    <dgm:pt modelId="{3BB397A3-A432-41E7-9558-50E8532FE7DE}" type="parTrans" cxnId="{EA22CD1C-1476-4006-86DF-934BF6564B86}">
      <dgm:prSet/>
      <dgm:spPr/>
      <dgm:t>
        <a:bodyPr/>
        <a:lstStyle/>
        <a:p>
          <a:endParaRPr lang="en-US"/>
        </a:p>
      </dgm:t>
    </dgm:pt>
    <dgm:pt modelId="{EAC8743B-1423-467C-9499-2D073F015310}" type="sibTrans" cxnId="{EA22CD1C-1476-4006-86DF-934BF6564B86}">
      <dgm:prSet/>
      <dgm:spPr/>
      <dgm:t>
        <a:bodyPr/>
        <a:lstStyle/>
        <a:p>
          <a:endParaRPr lang="en-US"/>
        </a:p>
      </dgm:t>
    </dgm:pt>
    <dgm:pt modelId="{4CB2B0A6-E8E5-460A-9317-556262D0C6F3}">
      <dgm:prSet custT="1"/>
      <dgm:spPr/>
      <dgm:t>
        <a:bodyPr/>
        <a:lstStyle/>
        <a:p>
          <a:r>
            <a:rPr lang="en-US" sz="1400" dirty="0"/>
            <a:t>Mental Health and Substance Abuse Pathfinder </a:t>
          </a:r>
          <a:r>
            <a:rPr lang="en-US" sz="1400" dirty="0" err="1"/>
            <a:t>Programme</a:t>
          </a:r>
          <a:r>
            <a:rPr lang="en-US" sz="1400" dirty="0"/>
            <a:t> with PSOS</a:t>
          </a:r>
        </a:p>
      </dgm:t>
    </dgm:pt>
    <dgm:pt modelId="{FF4F7BF3-14EE-4A32-99DF-51E8C93371F5}" type="parTrans" cxnId="{E922E52B-CDA1-4868-8907-935052554D82}">
      <dgm:prSet/>
      <dgm:spPr/>
      <dgm:t>
        <a:bodyPr/>
        <a:lstStyle/>
        <a:p>
          <a:endParaRPr lang="en-US"/>
        </a:p>
      </dgm:t>
    </dgm:pt>
    <dgm:pt modelId="{CFE0E23F-B4D7-4C21-9482-1905E1F9D7C6}" type="sibTrans" cxnId="{E922E52B-CDA1-4868-8907-935052554D82}">
      <dgm:prSet/>
      <dgm:spPr/>
      <dgm:t>
        <a:bodyPr/>
        <a:lstStyle/>
        <a:p>
          <a:endParaRPr lang="en-US"/>
        </a:p>
      </dgm:t>
    </dgm:pt>
    <dgm:pt modelId="{DA7A5A97-7391-43AF-B2C6-9679B8625EFD}" type="pres">
      <dgm:prSet presAssocID="{A81B5846-7018-47CC-A99F-BF68D77A62B8}" presName="Name0" presStyleCnt="0">
        <dgm:presLayoutVars>
          <dgm:chPref val="1"/>
          <dgm:dir/>
          <dgm:animOne val="branch"/>
          <dgm:animLvl val="lvl"/>
          <dgm:resizeHandles val="exact"/>
        </dgm:presLayoutVars>
      </dgm:prSet>
      <dgm:spPr/>
    </dgm:pt>
    <dgm:pt modelId="{BD4893EC-9C34-462E-8863-2929054CA7AC}" type="pres">
      <dgm:prSet presAssocID="{0882F76C-B0A8-49E7-9402-3CA9EDE0EF65}" presName="root1" presStyleCnt="0"/>
      <dgm:spPr/>
    </dgm:pt>
    <dgm:pt modelId="{CDD8CB34-D622-46AC-A909-B950ADB12A60}" type="pres">
      <dgm:prSet presAssocID="{0882F76C-B0A8-49E7-9402-3CA9EDE0EF65}" presName="LevelOneTextNode" presStyleLbl="node0" presStyleIdx="0" presStyleCnt="1" custLinFactNeighborX="9330" custLinFactNeighborY="-1384">
        <dgm:presLayoutVars>
          <dgm:chPref val="3"/>
        </dgm:presLayoutVars>
      </dgm:prSet>
      <dgm:spPr/>
    </dgm:pt>
    <dgm:pt modelId="{31608958-D0F7-4A1B-B814-E56F73E35C58}" type="pres">
      <dgm:prSet presAssocID="{0882F76C-B0A8-49E7-9402-3CA9EDE0EF65}" presName="level2hierChild" presStyleCnt="0"/>
      <dgm:spPr/>
    </dgm:pt>
    <dgm:pt modelId="{7C45A5F6-A6FC-4E0F-ADE9-33CD15030798}" type="pres">
      <dgm:prSet presAssocID="{D79CA818-891C-4939-8952-B69346614D84}" presName="conn2-1" presStyleLbl="parChTrans1D2" presStyleIdx="0" presStyleCnt="4"/>
      <dgm:spPr/>
    </dgm:pt>
    <dgm:pt modelId="{01261858-DEA9-4A97-B1A3-6DA5D94D46FE}" type="pres">
      <dgm:prSet presAssocID="{D79CA818-891C-4939-8952-B69346614D84}" presName="connTx" presStyleLbl="parChTrans1D2" presStyleIdx="0" presStyleCnt="4"/>
      <dgm:spPr/>
    </dgm:pt>
    <dgm:pt modelId="{C9A62327-9F34-4F35-B4AD-D64A7A443A1C}" type="pres">
      <dgm:prSet presAssocID="{4D29D768-6B4B-4EC2-96FC-0A6A947E82ED}" presName="root2" presStyleCnt="0"/>
      <dgm:spPr/>
    </dgm:pt>
    <dgm:pt modelId="{2831D5C9-904A-46F3-B84E-72F9E8E3273E}" type="pres">
      <dgm:prSet presAssocID="{4D29D768-6B4B-4EC2-96FC-0A6A947E82ED}" presName="LevelTwoTextNode" presStyleLbl="node2" presStyleIdx="0" presStyleCnt="4">
        <dgm:presLayoutVars>
          <dgm:chPref val="3"/>
        </dgm:presLayoutVars>
      </dgm:prSet>
      <dgm:spPr/>
    </dgm:pt>
    <dgm:pt modelId="{F205CB0A-1B0A-4E7A-9450-A8C3CBECF6B3}" type="pres">
      <dgm:prSet presAssocID="{4D29D768-6B4B-4EC2-96FC-0A6A947E82ED}" presName="level3hierChild" presStyleCnt="0"/>
      <dgm:spPr/>
    </dgm:pt>
    <dgm:pt modelId="{78EAEAF0-76A1-4573-88D7-95725176AA13}" type="pres">
      <dgm:prSet presAssocID="{D6851E3F-E096-427B-B49A-8489C236C086}" presName="conn2-1" presStyleLbl="parChTrans1D3" presStyleIdx="0" presStyleCnt="4"/>
      <dgm:spPr/>
    </dgm:pt>
    <dgm:pt modelId="{EA57DE3F-1D1C-433F-B9E8-8AE6F2D43D45}" type="pres">
      <dgm:prSet presAssocID="{D6851E3F-E096-427B-B49A-8489C236C086}" presName="connTx" presStyleLbl="parChTrans1D3" presStyleIdx="0" presStyleCnt="4"/>
      <dgm:spPr/>
    </dgm:pt>
    <dgm:pt modelId="{445D7294-EE07-49E6-9025-04F0D2CF7073}" type="pres">
      <dgm:prSet presAssocID="{A293B3B6-E37A-4A22-8A52-150F48419633}" presName="root2" presStyleCnt="0"/>
      <dgm:spPr/>
    </dgm:pt>
    <dgm:pt modelId="{0732BEED-8544-4114-A0D3-446C14084917}" type="pres">
      <dgm:prSet presAssocID="{A293B3B6-E37A-4A22-8A52-150F48419633}" presName="LevelTwoTextNode" presStyleLbl="node3" presStyleIdx="0" presStyleCnt="4">
        <dgm:presLayoutVars>
          <dgm:chPref val="3"/>
        </dgm:presLayoutVars>
      </dgm:prSet>
      <dgm:spPr/>
    </dgm:pt>
    <dgm:pt modelId="{B42096B3-530A-45D1-B076-750D88DF959F}" type="pres">
      <dgm:prSet presAssocID="{A293B3B6-E37A-4A22-8A52-150F48419633}" presName="level3hierChild" presStyleCnt="0"/>
      <dgm:spPr/>
    </dgm:pt>
    <dgm:pt modelId="{CA3540A4-B6A8-4DDC-8364-6B5787500B38}" type="pres">
      <dgm:prSet presAssocID="{B2F5C85F-22DA-45C3-94CA-E565609A99AC}" presName="conn2-1" presStyleLbl="parChTrans1D2" presStyleIdx="1" presStyleCnt="4"/>
      <dgm:spPr/>
    </dgm:pt>
    <dgm:pt modelId="{1312D5C8-2204-4667-A827-D636B620BD98}" type="pres">
      <dgm:prSet presAssocID="{B2F5C85F-22DA-45C3-94CA-E565609A99AC}" presName="connTx" presStyleLbl="parChTrans1D2" presStyleIdx="1" presStyleCnt="4"/>
      <dgm:spPr/>
    </dgm:pt>
    <dgm:pt modelId="{4FE15B37-B965-424D-ADF4-69B8E1EA3989}" type="pres">
      <dgm:prSet presAssocID="{3CD33791-B9CC-4C42-9955-8D7B29567211}" presName="root2" presStyleCnt="0"/>
      <dgm:spPr/>
    </dgm:pt>
    <dgm:pt modelId="{6FF307B9-F9C7-4CE5-80D2-EC52658DDC07}" type="pres">
      <dgm:prSet presAssocID="{3CD33791-B9CC-4C42-9955-8D7B29567211}" presName="LevelTwoTextNode" presStyleLbl="node2" presStyleIdx="1" presStyleCnt="4">
        <dgm:presLayoutVars>
          <dgm:chPref val="3"/>
        </dgm:presLayoutVars>
      </dgm:prSet>
      <dgm:spPr/>
    </dgm:pt>
    <dgm:pt modelId="{C737ED71-D60E-4DD4-BFE0-25514FCFA2A0}" type="pres">
      <dgm:prSet presAssocID="{3CD33791-B9CC-4C42-9955-8D7B29567211}" presName="level3hierChild" presStyleCnt="0"/>
      <dgm:spPr/>
    </dgm:pt>
    <dgm:pt modelId="{2AB78971-5B07-4033-9B69-81E7CCE33D99}" type="pres">
      <dgm:prSet presAssocID="{3BB397A3-A432-41E7-9558-50E8532FE7DE}" presName="conn2-1" presStyleLbl="parChTrans1D3" presStyleIdx="1" presStyleCnt="4"/>
      <dgm:spPr/>
    </dgm:pt>
    <dgm:pt modelId="{1B91C018-410E-413B-879C-B5EDB193CAFB}" type="pres">
      <dgm:prSet presAssocID="{3BB397A3-A432-41E7-9558-50E8532FE7DE}" presName="connTx" presStyleLbl="parChTrans1D3" presStyleIdx="1" presStyleCnt="4"/>
      <dgm:spPr/>
    </dgm:pt>
    <dgm:pt modelId="{BAC42092-D24D-426A-9755-866067A8D537}" type="pres">
      <dgm:prSet presAssocID="{1566FA90-029A-4D69-A6B4-9B603B322935}" presName="root2" presStyleCnt="0"/>
      <dgm:spPr/>
    </dgm:pt>
    <dgm:pt modelId="{CC978F8F-1A41-4FAA-9CB8-67A6881660D4}" type="pres">
      <dgm:prSet presAssocID="{1566FA90-029A-4D69-A6B4-9B603B322935}" presName="LevelTwoTextNode" presStyleLbl="node3" presStyleIdx="1" presStyleCnt="4">
        <dgm:presLayoutVars>
          <dgm:chPref val="3"/>
        </dgm:presLayoutVars>
      </dgm:prSet>
      <dgm:spPr/>
    </dgm:pt>
    <dgm:pt modelId="{DDA636D4-C83F-43B6-9650-7D76631BDA49}" type="pres">
      <dgm:prSet presAssocID="{1566FA90-029A-4D69-A6B4-9B603B322935}" presName="level3hierChild" presStyleCnt="0"/>
      <dgm:spPr/>
    </dgm:pt>
    <dgm:pt modelId="{7F7B9D98-6ACF-4986-991D-2250B9E23A5D}" type="pres">
      <dgm:prSet presAssocID="{3761A762-5604-4EE7-AB90-F42065B96426}" presName="conn2-1" presStyleLbl="parChTrans1D2" presStyleIdx="2" presStyleCnt="4"/>
      <dgm:spPr/>
    </dgm:pt>
    <dgm:pt modelId="{8441031B-E7C4-441F-937D-69A67A9447BB}" type="pres">
      <dgm:prSet presAssocID="{3761A762-5604-4EE7-AB90-F42065B96426}" presName="connTx" presStyleLbl="parChTrans1D2" presStyleIdx="2" presStyleCnt="4"/>
      <dgm:spPr/>
    </dgm:pt>
    <dgm:pt modelId="{31A446B2-093C-4286-ABF6-C77A8C235DC2}" type="pres">
      <dgm:prSet presAssocID="{5E80034E-60ED-4A50-8826-0EB5644AE006}" presName="root2" presStyleCnt="0"/>
      <dgm:spPr/>
    </dgm:pt>
    <dgm:pt modelId="{DE9B5B74-71F5-4C5A-B0A9-1ED34E47B73A}" type="pres">
      <dgm:prSet presAssocID="{5E80034E-60ED-4A50-8826-0EB5644AE006}" presName="LevelTwoTextNode" presStyleLbl="node2" presStyleIdx="2" presStyleCnt="4">
        <dgm:presLayoutVars>
          <dgm:chPref val="3"/>
        </dgm:presLayoutVars>
      </dgm:prSet>
      <dgm:spPr/>
    </dgm:pt>
    <dgm:pt modelId="{A5EF2295-DA6F-4DD5-BCE9-B3F8366EF99E}" type="pres">
      <dgm:prSet presAssocID="{5E80034E-60ED-4A50-8826-0EB5644AE006}" presName="level3hierChild" presStyleCnt="0"/>
      <dgm:spPr/>
    </dgm:pt>
    <dgm:pt modelId="{D79A0FBE-FBCF-4D7E-98BB-D46A0436FE48}" type="pres">
      <dgm:prSet presAssocID="{0AA3B537-F7CA-4138-9CAC-0FA3983DB3E2}" presName="conn2-1" presStyleLbl="parChTrans1D3" presStyleIdx="2" presStyleCnt="4"/>
      <dgm:spPr/>
    </dgm:pt>
    <dgm:pt modelId="{26DD500F-915C-4520-BD97-21421546F585}" type="pres">
      <dgm:prSet presAssocID="{0AA3B537-F7CA-4138-9CAC-0FA3983DB3E2}" presName="connTx" presStyleLbl="parChTrans1D3" presStyleIdx="2" presStyleCnt="4"/>
      <dgm:spPr/>
    </dgm:pt>
    <dgm:pt modelId="{5F962198-32BB-4DF5-BE4B-A9906C1AA1FD}" type="pres">
      <dgm:prSet presAssocID="{D58304F7-BD3C-4536-953F-AA8215616805}" presName="root2" presStyleCnt="0"/>
      <dgm:spPr/>
    </dgm:pt>
    <dgm:pt modelId="{97BD1BBC-1DF7-4D56-94AC-F8146B03C856}" type="pres">
      <dgm:prSet presAssocID="{D58304F7-BD3C-4536-953F-AA8215616805}" presName="LevelTwoTextNode" presStyleLbl="node3" presStyleIdx="2" presStyleCnt="4">
        <dgm:presLayoutVars>
          <dgm:chPref val="3"/>
        </dgm:presLayoutVars>
      </dgm:prSet>
      <dgm:spPr/>
    </dgm:pt>
    <dgm:pt modelId="{6CF966F3-0B08-4989-A722-4552C7D131C8}" type="pres">
      <dgm:prSet presAssocID="{D58304F7-BD3C-4536-953F-AA8215616805}" presName="level3hierChild" presStyleCnt="0"/>
      <dgm:spPr/>
    </dgm:pt>
    <dgm:pt modelId="{0CA8CF81-F47D-494F-8767-C46C033DF481}" type="pres">
      <dgm:prSet presAssocID="{1DCD77AB-03B2-47AD-9265-BB12BDDD85BB}" presName="conn2-1" presStyleLbl="parChTrans1D2" presStyleIdx="3" presStyleCnt="4"/>
      <dgm:spPr/>
    </dgm:pt>
    <dgm:pt modelId="{B003E1A1-8AD9-42C9-BBA9-179607B5E40D}" type="pres">
      <dgm:prSet presAssocID="{1DCD77AB-03B2-47AD-9265-BB12BDDD85BB}" presName="connTx" presStyleLbl="parChTrans1D2" presStyleIdx="3" presStyleCnt="4"/>
      <dgm:spPr/>
    </dgm:pt>
    <dgm:pt modelId="{32854674-6E86-4C32-82E0-7BB36A60B0E1}" type="pres">
      <dgm:prSet presAssocID="{70B6798B-8918-435B-AB86-4A311E95A943}" presName="root2" presStyleCnt="0"/>
      <dgm:spPr/>
    </dgm:pt>
    <dgm:pt modelId="{D5B8937A-3A49-4563-912C-E4F772B49BD5}" type="pres">
      <dgm:prSet presAssocID="{70B6798B-8918-435B-AB86-4A311E95A943}" presName="LevelTwoTextNode" presStyleLbl="node2" presStyleIdx="3" presStyleCnt="4">
        <dgm:presLayoutVars>
          <dgm:chPref val="3"/>
        </dgm:presLayoutVars>
      </dgm:prSet>
      <dgm:spPr/>
    </dgm:pt>
    <dgm:pt modelId="{AFE74B23-D1FD-43EC-BD82-B841325F6C4C}" type="pres">
      <dgm:prSet presAssocID="{70B6798B-8918-435B-AB86-4A311E95A943}" presName="level3hierChild" presStyleCnt="0"/>
      <dgm:spPr/>
    </dgm:pt>
    <dgm:pt modelId="{77273FD5-E5FA-4B6A-954C-636B0CBAD814}" type="pres">
      <dgm:prSet presAssocID="{FF4F7BF3-14EE-4A32-99DF-51E8C93371F5}" presName="conn2-1" presStyleLbl="parChTrans1D3" presStyleIdx="3" presStyleCnt="4"/>
      <dgm:spPr/>
    </dgm:pt>
    <dgm:pt modelId="{D60AAC2B-BBFE-4D07-82FD-FAA05E61E621}" type="pres">
      <dgm:prSet presAssocID="{FF4F7BF3-14EE-4A32-99DF-51E8C93371F5}" presName="connTx" presStyleLbl="parChTrans1D3" presStyleIdx="3" presStyleCnt="4"/>
      <dgm:spPr/>
    </dgm:pt>
    <dgm:pt modelId="{74120A2C-3737-4DCA-B752-F56366405298}" type="pres">
      <dgm:prSet presAssocID="{4CB2B0A6-E8E5-460A-9317-556262D0C6F3}" presName="root2" presStyleCnt="0"/>
      <dgm:spPr/>
    </dgm:pt>
    <dgm:pt modelId="{1155C725-53CF-427B-85A1-BC24379CB125}" type="pres">
      <dgm:prSet presAssocID="{4CB2B0A6-E8E5-460A-9317-556262D0C6F3}" presName="LevelTwoTextNode" presStyleLbl="node3" presStyleIdx="3" presStyleCnt="4">
        <dgm:presLayoutVars>
          <dgm:chPref val="3"/>
        </dgm:presLayoutVars>
      </dgm:prSet>
      <dgm:spPr/>
    </dgm:pt>
    <dgm:pt modelId="{DAEC3E5B-3ECA-45DD-93CB-367B952C5487}" type="pres">
      <dgm:prSet presAssocID="{4CB2B0A6-E8E5-460A-9317-556262D0C6F3}" presName="level3hierChild" presStyleCnt="0"/>
      <dgm:spPr/>
    </dgm:pt>
  </dgm:ptLst>
  <dgm:cxnLst>
    <dgm:cxn modelId="{F3F1200B-0841-4C10-8EC6-1D7A7B16F3FF}" type="presOf" srcId="{1DCD77AB-03B2-47AD-9265-BB12BDDD85BB}" destId="{0CA8CF81-F47D-494F-8767-C46C033DF481}" srcOrd="0" destOrd="0" presId="urn:microsoft.com/office/officeart/2008/layout/HorizontalMultiLevelHierarchy"/>
    <dgm:cxn modelId="{DE6F350D-A16D-4050-B206-7C75DA9D3A3F}" type="presOf" srcId="{3BB397A3-A432-41E7-9558-50E8532FE7DE}" destId="{2AB78971-5B07-4033-9B69-81E7CCE33D99}" srcOrd="0" destOrd="0" presId="urn:microsoft.com/office/officeart/2008/layout/HorizontalMultiLevelHierarchy"/>
    <dgm:cxn modelId="{DCF9A213-8C62-44FD-A30E-08B6DEFBFD39}" srcId="{0882F76C-B0A8-49E7-9402-3CA9EDE0EF65}" destId="{5E80034E-60ED-4A50-8826-0EB5644AE006}" srcOrd="2" destOrd="0" parTransId="{3761A762-5604-4EE7-AB90-F42065B96426}" sibTransId="{2F7F7305-BCAB-4034-A4C8-3952DFC01004}"/>
    <dgm:cxn modelId="{1A8AC913-1FE5-4F7D-888D-D0A6815B562E}" type="presOf" srcId="{3761A762-5604-4EE7-AB90-F42065B96426}" destId="{7F7B9D98-6ACF-4986-991D-2250B9E23A5D}" srcOrd="0" destOrd="0" presId="urn:microsoft.com/office/officeart/2008/layout/HorizontalMultiLevelHierarchy"/>
    <dgm:cxn modelId="{BB75C415-07F4-44E3-A1F6-5CD6B5EB0B01}" type="presOf" srcId="{D79CA818-891C-4939-8952-B69346614D84}" destId="{7C45A5F6-A6FC-4E0F-ADE9-33CD15030798}" srcOrd="0" destOrd="0" presId="urn:microsoft.com/office/officeart/2008/layout/HorizontalMultiLevelHierarchy"/>
    <dgm:cxn modelId="{EA22CD1C-1476-4006-86DF-934BF6564B86}" srcId="{3CD33791-B9CC-4C42-9955-8D7B29567211}" destId="{1566FA90-029A-4D69-A6B4-9B603B322935}" srcOrd="0" destOrd="0" parTransId="{3BB397A3-A432-41E7-9558-50E8532FE7DE}" sibTransId="{EAC8743B-1423-467C-9499-2D073F015310}"/>
    <dgm:cxn modelId="{507E4026-3A34-4EE6-8932-D52DC872507C}" type="presOf" srcId="{70B6798B-8918-435B-AB86-4A311E95A943}" destId="{D5B8937A-3A49-4563-912C-E4F772B49BD5}" srcOrd="0" destOrd="0" presId="urn:microsoft.com/office/officeart/2008/layout/HorizontalMultiLevelHierarchy"/>
    <dgm:cxn modelId="{C0834E26-822E-46F2-9F86-6E7105C3EF15}" srcId="{4D29D768-6B4B-4EC2-96FC-0A6A947E82ED}" destId="{A293B3B6-E37A-4A22-8A52-150F48419633}" srcOrd="0" destOrd="0" parTransId="{D6851E3F-E096-427B-B49A-8489C236C086}" sibTransId="{F0AE9C4C-E96E-44FE-9DDC-6158E778C5E5}"/>
    <dgm:cxn modelId="{E922E52B-CDA1-4868-8907-935052554D82}" srcId="{70B6798B-8918-435B-AB86-4A311E95A943}" destId="{4CB2B0A6-E8E5-460A-9317-556262D0C6F3}" srcOrd="0" destOrd="0" parTransId="{FF4F7BF3-14EE-4A32-99DF-51E8C93371F5}" sibTransId="{CFE0E23F-B4D7-4C21-9482-1905E1F9D7C6}"/>
    <dgm:cxn modelId="{71EAC32E-8ACC-4D2A-B81A-E1ADA286F58C}" type="presOf" srcId="{D58304F7-BD3C-4536-953F-AA8215616805}" destId="{97BD1BBC-1DF7-4D56-94AC-F8146B03C856}" srcOrd="0" destOrd="0" presId="urn:microsoft.com/office/officeart/2008/layout/HorizontalMultiLevelHierarchy"/>
    <dgm:cxn modelId="{19B17231-45B1-48C1-8726-56E8476B0B26}" type="presOf" srcId="{4D29D768-6B4B-4EC2-96FC-0A6A947E82ED}" destId="{2831D5C9-904A-46F3-B84E-72F9E8E3273E}" srcOrd="0" destOrd="0" presId="urn:microsoft.com/office/officeart/2008/layout/HorizontalMultiLevelHierarchy"/>
    <dgm:cxn modelId="{3E6F5737-F21F-4F08-BDF4-C6B90DB08B5A}" type="presOf" srcId="{D79CA818-891C-4939-8952-B69346614D84}" destId="{01261858-DEA9-4A97-B1A3-6DA5D94D46FE}" srcOrd="1" destOrd="0" presId="urn:microsoft.com/office/officeart/2008/layout/HorizontalMultiLevelHierarchy"/>
    <dgm:cxn modelId="{946BEC3C-07E4-4BC7-A29B-BF3F7EF279DD}" type="presOf" srcId="{1DCD77AB-03B2-47AD-9265-BB12BDDD85BB}" destId="{B003E1A1-8AD9-42C9-BBA9-179607B5E40D}" srcOrd="1" destOrd="0" presId="urn:microsoft.com/office/officeart/2008/layout/HorizontalMultiLevelHierarchy"/>
    <dgm:cxn modelId="{1F84013F-C56C-4916-BFAF-448A05E1FDCB}" type="presOf" srcId="{B2F5C85F-22DA-45C3-94CA-E565609A99AC}" destId="{1312D5C8-2204-4667-A827-D636B620BD98}" srcOrd="1" destOrd="0" presId="urn:microsoft.com/office/officeart/2008/layout/HorizontalMultiLevelHierarchy"/>
    <dgm:cxn modelId="{7808FA63-5408-4FA8-B8BC-11AEB5E7B4D0}" type="presOf" srcId="{3761A762-5604-4EE7-AB90-F42065B96426}" destId="{8441031B-E7C4-441F-937D-69A67A9447BB}" srcOrd="1" destOrd="0" presId="urn:microsoft.com/office/officeart/2008/layout/HorizontalMultiLevelHierarchy"/>
    <dgm:cxn modelId="{C20CEC4B-677F-430B-81DD-E54FF14FBBED}" type="presOf" srcId="{3CD33791-B9CC-4C42-9955-8D7B29567211}" destId="{6FF307B9-F9C7-4CE5-80D2-EC52658DDC07}" srcOrd="0" destOrd="0" presId="urn:microsoft.com/office/officeart/2008/layout/HorizontalMultiLevelHierarchy"/>
    <dgm:cxn modelId="{F97FFF4B-2285-4F8E-B133-7915B008FFCA}" type="presOf" srcId="{4CB2B0A6-E8E5-460A-9317-556262D0C6F3}" destId="{1155C725-53CF-427B-85A1-BC24379CB125}" srcOrd="0" destOrd="0" presId="urn:microsoft.com/office/officeart/2008/layout/HorizontalMultiLevelHierarchy"/>
    <dgm:cxn modelId="{CB57734D-A45D-4514-B0CB-304434E83774}" type="presOf" srcId="{0AA3B537-F7CA-4138-9CAC-0FA3983DB3E2}" destId="{26DD500F-915C-4520-BD97-21421546F585}" srcOrd="1" destOrd="0" presId="urn:microsoft.com/office/officeart/2008/layout/HorizontalMultiLevelHierarchy"/>
    <dgm:cxn modelId="{1005236F-2D1F-4B1E-ADCB-A537A672DEA5}" srcId="{A81B5846-7018-47CC-A99F-BF68D77A62B8}" destId="{0882F76C-B0A8-49E7-9402-3CA9EDE0EF65}" srcOrd="0" destOrd="0" parTransId="{C6E61813-1A54-4E56-AE2D-A6FDF937739B}" sibTransId="{26A8D021-4C1B-4BA6-A143-AF1F261A8B41}"/>
    <dgm:cxn modelId="{643F8858-B58D-473B-9864-AEC2939D4B65}" srcId="{0882F76C-B0A8-49E7-9402-3CA9EDE0EF65}" destId="{4D29D768-6B4B-4EC2-96FC-0A6A947E82ED}" srcOrd="0" destOrd="0" parTransId="{D79CA818-891C-4939-8952-B69346614D84}" sibTransId="{9F3580B6-5537-4DBD-B213-37BBCF152F34}"/>
    <dgm:cxn modelId="{76A94E7D-DA6C-4C82-84E2-AFA19D13122A}" type="presOf" srcId="{0AA3B537-F7CA-4138-9CAC-0FA3983DB3E2}" destId="{D79A0FBE-FBCF-4D7E-98BB-D46A0436FE48}" srcOrd="0" destOrd="0" presId="urn:microsoft.com/office/officeart/2008/layout/HorizontalMultiLevelHierarchy"/>
    <dgm:cxn modelId="{6767C581-1F7C-404D-B1EE-D063A9E67E51}" type="presOf" srcId="{1566FA90-029A-4D69-A6B4-9B603B322935}" destId="{CC978F8F-1A41-4FAA-9CB8-67A6881660D4}" srcOrd="0" destOrd="0" presId="urn:microsoft.com/office/officeart/2008/layout/HorizontalMultiLevelHierarchy"/>
    <dgm:cxn modelId="{87699885-DCF9-4BE7-B8D0-090A50B2D6F0}" type="presOf" srcId="{A293B3B6-E37A-4A22-8A52-150F48419633}" destId="{0732BEED-8544-4114-A0D3-446C14084917}" srcOrd="0" destOrd="0" presId="urn:microsoft.com/office/officeart/2008/layout/HorizontalMultiLevelHierarchy"/>
    <dgm:cxn modelId="{4769E086-1700-4574-9C3F-6D051355A42C}" type="presOf" srcId="{5E80034E-60ED-4A50-8826-0EB5644AE006}" destId="{DE9B5B74-71F5-4C5A-B0A9-1ED34E47B73A}" srcOrd="0" destOrd="0" presId="urn:microsoft.com/office/officeart/2008/layout/HorizontalMultiLevelHierarchy"/>
    <dgm:cxn modelId="{3F1B4C88-76D6-41F6-9565-CB29AD0166FF}" type="presOf" srcId="{D6851E3F-E096-427B-B49A-8489C236C086}" destId="{EA57DE3F-1D1C-433F-B9E8-8AE6F2D43D45}" srcOrd="1" destOrd="0" presId="urn:microsoft.com/office/officeart/2008/layout/HorizontalMultiLevelHierarchy"/>
    <dgm:cxn modelId="{6B0C0899-87F2-4015-860A-74B50471DD83}" type="presOf" srcId="{3BB397A3-A432-41E7-9558-50E8532FE7DE}" destId="{1B91C018-410E-413B-879C-B5EDB193CAFB}" srcOrd="1" destOrd="0" presId="urn:microsoft.com/office/officeart/2008/layout/HorizontalMultiLevelHierarchy"/>
    <dgm:cxn modelId="{7D0AB49C-19A5-44CB-B4B9-A53AEDF64633}" type="presOf" srcId="{0882F76C-B0A8-49E7-9402-3CA9EDE0EF65}" destId="{CDD8CB34-D622-46AC-A909-B950ADB12A60}" srcOrd="0" destOrd="0" presId="urn:microsoft.com/office/officeart/2008/layout/HorizontalMultiLevelHierarchy"/>
    <dgm:cxn modelId="{440F68AC-6FA8-46E2-89D8-E11D3BAEA911}" srcId="{0882F76C-B0A8-49E7-9402-3CA9EDE0EF65}" destId="{70B6798B-8918-435B-AB86-4A311E95A943}" srcOrd="3" destOrd="0" parTransId="{1DCD77AB-03B2-47AD-9265-BB12BDDD85BB}" sibTransId="{532EAA4D-4E54-4AFD-B435-4B0D613B4DF5}"/>
    <dgm:cxn modelId="{9B25B3B7-009B-45ED-8101-7D9D2EC16950}" type="presOf" srcId="{B2F5C85F-22DA-45C3-94CA-E565609A99AC}" destId="{CA3540A4-B6A8-4DDC-8364-6B5787500B38}" srcOrd="0" destOrd="0" presId="urn:microsoft.com/office/officeart/2008/layout/HorizontalMultiLevelHierarchy"/>
    <dgm:cxn modelId="{1CA38DC7-9600-4438-9B70-65743CCB1042}" type="presOf" srcId="{FF4F7BF3-14EE-4A32-99DF-51E8C93371F5}" destId="{77273FD5-E5FA-4B6A-954C-636B0CBAD814}" srcOrd="0" destOrd="0" presId="urn:microsoft.com/office/officeart/2008/layout/HorizontalMultiLevelHierarchy"/>
    <dgm:cxn modelId="{17DB49EF-695A-4A90-818E-21F5DA4EDD51}" srcId="{0882F76C-B0A8-49E7-9402-3CA9EDE0EF65}" destId="{3CD33791-B9CC-4C42-9955-8D7B29567211}" srcOrd="1" destOrd="0" parTransId="{B2F5C85F-22DA-45C3-94CA-E565609A99AC}" sibTransId="{FA9D039C-E6D3-41BD-A593-F307C6FE08F3}"/>
    <dgm:cxn modelId="{B30F62F7-8C02-449B-A31A-9E8F0624B4E2}" type="presOf" srcId="{A81B5846-7018-47CC-A99F-BF68D77A62B8}" destId="{DA7A5A97-7391-43AF-B2C6-9679B8625EFD}" srcOrd="0" destOrd="0" presId="urn:microsoft.com/office/officeart/2008/layout/HorizontalMultiLevelHierarchy"/>
    <dgm:cxn modelId="{81D112FC-8047-49D9-A3B7-53CC108FEF9A}" type="presOf" srcId="{D6851E3F-E096-427B-B49A-8489C236C086}" destId="{78EAEAF0-76A1-4573-88D7-95725176AA13}" srcOrd="0" destOrd="0" presId="urn:microsoft.com/office/officeart/2008/layout/HorizontalMultiLevelHierarchy"/>
    <dgm:cxn modelId="{005F9EFD-C03C-43E1-88F5-0534F26C2C43}" srcId="{5E80034E-60ED-4A50-8826-0EB5644AE006}" destId="{D58304F7-BD3C-4536-953F-AA8215616805}" srcOrd="0" destOrd="0" parTransId="{0AA3B537-F7CA-4138-9CAC-0FA3983DB3E2}" sibTransId="{A76F5D8F-95AF-4C72-94B5-293A565DC1D5}"/>
    <dgm:cxn modelId="{FC9BB0FF-BCCC-4836-A51F-3931984D32F8}" type="presOf" srcId="{FF4F7BF3-14EE-4A32-99DF-51E8C93371F5}" destId="{D60AAC2B-BBFE-4D07-82FD-FAA05E61E621}" srcOrd="1" destOrd="0" presId="urn:microsoft.com/office/officeart/2008/layout/HorizontalMultiLevelHierarchy"/>
    <dgm:cxn modelId="{0DA7456F-4B3F-4C8C-9F99-D0B1090AE8B3}" type="presParOf" srcId="{DA7A5A97-7391-43AF-B2C6-9679B8625EFD}" destId="{BD4893EC-9C34-462E-8863-2929054CA7AC}" srcOrd="0" destOrd="0" presId="urn:microsoft.com/office/officeart/2008/layout/HorizontalMultiLevelHierarchy"/>
    <dgm:cxn modelId="{9F9B0BD4-A169-4A3E-AC8E-349EEB9BEAED}" type="presParOf" srcId="{BD4893EC-9C34-462E-8863-2929054CA7AC}" destId="{CDD8CB34-D622-46AC-A909-B950ADB12A60}" srcOrd="0" destOrd="0" presId="urn:microsoft.com/office/officeart/2008/layout/HorizontalMultiLevelHierarchy"/>
    <dgm:cxn modelId="{5D833287-D4E0-413F-AD3E-C481AF92AFEF}" type="presParOf" srcId="{BD4893EC-9C34-462E-8863-2929054CA7AC}" destId="{31608958-D0F7-4A1B-B814-E56F73E35C58}" srcOrd="1" destOrd="0" presId="urn:microsoft.com/office/officeart/2008/layout/HorizontalMultiLevelHierarchy"/>
    <dgm:cxn modelId="{7D1AB26F-4E77-440C-9D0C-D40F0D86D422}" type="presParOf" srcId="{31608958-D0F7-4A1B-B814-E56F73E35C58}" destId="{7C45A5F6-A6FC-4E0F-ADE9-33CD15030798}" srcOrd="0" destOrd="0" presId="urn:microsoft.com/office/officeart/2008/layout/HorizontalMultiLevelHierarchy"/>
    <dgm:cxn modelId="{CC29C708-7760-4660-9158-3A6F49C5D9B2}" type="presParOf" srcId="{7C45A5F6-A6FC-4E0F-ADE9-33CD15030798}" destId="{01261858-DEA9-4A97-B1A3-6DA5D94D46FE}" srcOrd="0" destOrd="0" presId="urn:microsoft.com/office/officeart/2008/layout/HorizontalMultiLevelHierarchy"/>
    <dgm:cxn modelId="{416494E9-C829-445A-937C-23450AD0EA8C}" type="presParOf" srcId="{31608958-D0F7-4A1B-B814-E56F73E35C58}" destId="{C9A62327-9F34-4F35-B4AD-D64A7A443A1C}" srcOrd="1" destOrd="0" presId="urn:microsoft.com/office/officeart/2008/layout/HorizontalMultiLevelHierarchy"/>
    <dgm:cxn modelId="{76F00DF0-AAAB-4555-9AB1-D29CCF579893}" type="presParOf" srcId="{C9A62327-9F34-4F35-B4AD-D64A7A443A1C}" destId="{2831D5C9-904A-46F3-B84E-72F9E8E3273E}" srcOrd="0" destOrd="0" presId="urn:microsoft.com/office/officeart/2008/layout/HorizontalMultiLevelHierarchy"/>
    <dgm:cxn modelId="{E8B1E65A-451E-4EB8-97EB-CEF38B799941}" type="presParOf" srcId="{C9A62327-9F34-4F35-B4AD-D64A7A443A1C}" destId="{F205CB0A-1B0A-4E7A-9450-A8C3CBECF6B3}" srcOrd="1" destOrd="0" presId="urn:microsoft.com/office/officeart/2008/layout/HorizontalMultiLevelHierarchy"/>
    <dgm:cxn modelId="{0B1120ED-CA2A-4A0F-B21E-81CBE0C6DCCC}" type="presParOf" srcId="{F205CB0A-1B0A-4E7A-9450-A8C3CBECF6B3}" destId="{78EAEAF0-76A1-4573-88D7-95725176AA13}" srcOrd="0" destOrd="0" presId="urn:microsoft.com/office/officeart/2008/layout/HorizontalMultiLevelHierarchy"/>
    <dgm:cxn modelId="{852C504A-0C36-4F57-8B7F-9A48FD01EBF1}" type="presParOf" srcId="{78EAEAF0-76A1-4573-88D7-95725176AA13}" destId="{EA57DE3F-1D1C-433F-B9E8-8AE6F2D43D45}" srcOrd="0" destOrd="0" presId="urn:microsoft.com/office/officeart/2008/layout/HorizontalMultiLevelHierarchy"/>
    <dgm:cxn modelId="{126692E5-70B8-44E9-997B-7C9D7C66E293}" type="presParOf" srcId="{F205CB0A-1B0A-4E7A-9450-A8C3CBECF6B3}" destId="{445D7294-EE07-49E6-9025-04F0D2CF7073}" srcOrd="1" destOrd="0" presId="urn:microsoft.com/office/officeart/2008/layout/HorizontalMultiLevelHierarchy"/>
    <dgm:cxn modelId="{88446AC8-C887-4487-8A67-FBF72B8B6444}" type="presParOf" srcId="{445D7294-EE07-49E6-9025-04F0D2CF7073}" destId="{0732BEED-8544-4114-A0D3-446C14084917}" srcOrd="0" destOrd="0" presId="urn:microsoft.com/office/officeart/2008/layout/HorizontalMultiLevelHierarchy"/>
    <dgm:cxn modelId="{F07322D7-2711-41BA-A46E-12E0B5A79799}" type="presParOf" srcId="{445D7294-EE07-49E6-9025-04F0D2CF7073}" destId="{B42096B3-530A-45D1-B076-750D88DF959F}" srcOrd="1" destOrd="0" presId="urn:microsoft.com/office/officeart/2008/layout/HorizontalMultiLevelHierarchy"/>
    <dgm:cxn modelId="{7039147D-5CB2-4A29-8B45-1AB9AA7A3E38}" type="presParOf" srcId="{31608958-D0F7-4A1B-B814-E56F73E35C58}" destId="{CA3540A4-B6A8-4DDC-8364-6B5787500B38}" srcOrd="2" destOrd="0" presId="urn:microsoft.com/office/officeart/2008/layout/HorizontalMultiLevelHierarchy"/>
    <dgm:cxn modelId="{3244F1BE-7698-4DE4-AE25-0B8D6AD4CAB7}" type="presParOf" srcId="{CA3540A4-B6A8-4DDC-8364-6B5787500B38}" destId="{1312D5C8-2204-4667-A827-D636B620BD98}" srcOrd="0" destOrd="0" presId="urn:microsoft.com/office/officeart/2008/layout/HorizontalMultiLevelHierarchy"/>
    <dgm:cxn modelId="{94D456B6-8337-464D-917C-672803E668F5}" type="presParOf" srcId="{31608958-D0F7-4A1B-B814-E56F73E35C58}" destId="{4FE15B37-B965-424D-ADF4-69B8E1EA3989}" srcOrd="3" destOrd="0" presId="urn:microsoft.com/office/officeart/2008/layout/HorizontalMultiLevelHierarchy"/>
    <dgm:cxn modelId="{E0252D59-ABBE-4162-8A8B-3FE93B7EAE3C}" type="presParOf" srcId="{4FE15B37-B965-424D-ADF4-69B8E1EA3989}" destId="{6FF307B9-F9C7-4CE5-80D2-EC52658DDC07}" srcOrd="0" destOrd="0" presId="urn:microsoft.com/office/officeart/2008/layout/HorizontalMultiLevelHierarchy"/>
    <dgm:cxn modelId="{CF9EE0F7-B932-42FF-9546-EFA81E11F678}" type="presParOf" srcId="{4FE15B37-B965-424D-ADF4-69B8E1EA3989}" destId="{C737ED71-D60E-4DD4-BFE0-25514FCFA2A0}" srcOrd="1" destOrd="0" presId="urn:microsoft.com/office/officeart/2008/layout/HorizontalMultiLevelHierarchy"/>
    <dgm:cxn modelId="{FF43ACAE-1CD7-43FC-A701-8BA9D0E3A2B7}" type="presParOf" srcId="{C737ED71-D60E-4DD4-BFE0-25514FCFA2A0}" destId="{2AB78971-5B07-4033-9B69-81E7CCE33D99}" srcOrd="0" destOrd="0" presId="urn:microsoft.com/office/officeart/2008/layout/HorizontalMultiLevelHierarchy"/>
    <dgm:cxn modelId="{3B53388E-FC23-470D-90AF-84FD0C76A4BE}" type="presParOf" srcId="{2AB78971-5B07-4033-9B69-81E7CCE33D99}" destId="{1B91C018-410E-413B-879C-B5EDB193CAFB}" srcOrd="0" destOrd="0" presId="urn:microsoft.com/office/officeart/2008/layout/HorizontalMultiLevelHierarchy"/>
    <dgm:cxn modelId="{33B89B85-91EB-4AD4-B793-2ABEAE20CBF7}" type="presParOf" srcId="{C737ED71-D60E-4DD4-BFE0-25514FCFA2A0}" destId="{BAC42092-D24D-426A-9755-866067A8D537}" srcOrd="1" destOrd="0" presId="urn:microsoft.com/office/officeart/2008/layout/HorizontalMultiLevelHierarchy"/>
    <dgm:cxn modelId="{EE7C0646-9C20-4461-B253-D898EE3A99E9}" type="presParOf" srcId="{BAC42092-D24D-426A-9755-866067A8D537}" destId="{CC978F8F-1A41-4FAA-9CB8-67A6881660D4}" srcOrd="0" destOrd="0" presId="urn:microsoft.com/office/officeart/2008/layout/HorizontalMultiLevelHierarchy"/>
    <dgm:cxn modelId="{6AA2AF34-832A-42A4-BF38-3B26F9CC144C}" type="presParOf" srcId="{BAC42092-D24D-426A-9755-866067A8D537}" destId="{DDA636D4-C83F-43B6-9650-7D76631BDA49}" srcOrd="1" destOrd="0" presId="urn:microsoft.com/office/officeart/2008/layout/HorizontalMultiLevelHierarchy"/>
    <dgm:cxn modelId="{51678519-5BE9-4767-B3B2-E5EA8BF03A7D}" type="presParOf" srcId="{31608958-D0F7-4A1B-B814-E56F73E35C58}" destId="{7F7B9D98-6ACF-4986-991D-2250B9E23A5D}" srcOrd="4" destOrd="0" presId="urn:microsoft.com/office/officeart/2008/layout/HorizontalMultiLevelHierarchy"/>
    <dgm:cxn modelId="{FDA29425-08FD-41EB-87B7-868C9D008115}" type="presParOf" srcId="{7F7B9D98-6ACF-4986-991D-2250B9E23A5D}" destId="{8441031B-E7C4-441F-937D-69A67A9447BB}" srcOrd="0" destOrd="0" presId="urn:microsoft.com/office/officeart/2008/layout/HorizontalMultiLevelHierarchy"/>
    <dgm:cxn modelId="{D5653BB8-C708-4A8A-B24C-0A0392286D33}" type="presParOf" srcId="{31608958-D0F7-4A1B-B814-E56F73E35C58}" destId="{31A446B2-093C-4286-ABF6-C77A8C235DC2}" srcOrd="5" destOrd="0" presId="urn:microsoft.com/office/officeart/2008/layout/HorizontalMultiLevelHierarchy"/>
    <dgm:cxn modelId="{C662FD68-E693-4DB0-ABB5-8B3E9E51059A}" type="presParOf" srcId="{31A446B2-093C-4286-ABF6-C77A8C235DC2}" destId="{DE9B5B74-71F5-4C5A-B0A9-1ED34E47B73A}" srcOrd="0" destOrd="0" presId="urn:microsoft.com/office/officeart/2008/layout/HorizontalMultiLevelHierarchy"/>
    <dgm:cxn modelId="{5F5C64B9-6798-4D82-9BEC-27E52798F544}" type="presParOf" srcId="{31A446B2-093C-4286-ABF6-C77A8C235DC2}" destId="{A5EF2295-DA6F-4DD5-BCE9-B3F8366EF99E}" srcOrd="1" destOrd="0" presId="urn:microsoft.com/office/officeart/2008/layout/HorizontalMultiLevelHierarchy"/>
    <dgm:cxn modelId="{792FB97A-B1F9-4411-9550-76D8ECB7AE1E}" type="presParOf" srcId="{A5EF2295-DA6F-4DD5-BCE9-B3F8366EF99E}" destId="{D79A0FBE-FBCF-4D7E-98BB-D46A0436FE48}" srcOrd="0" destOrd="0" presId="urn:microsoft.com/office/officeart/2008/layout/HorizontalMultiLevelHierarchy"/>
    <dgm:cxn modelId="{3A3D1E17-09B3-47C2-A72D-576B439C88AA}" type="presParOf" srcId="{D79A0FBE-FBCF-4D7E-98BB-D46A0436FE48}" destId="{26DD500F-915C-4520-BD97-21421546F585}" srcOrd="0" destOrd="0" presId="urn:microsoft.com/office/officeart/2008/layout/HorizontalMultiLevelHierarchy"/>
    <dgm:cxn modelId="{088EBD47-2D8B-404C-A847-8997F2B87E13}" type="presParOf" srcId="{A5EF2295-DA6F-4DD5-BCE9-B3F8366EF99E}" destId="{5F962198-32BB-4DF5-BE4B-A9906C1AA1FD}" srcOrd="1" destOrd="0" presId="urn:microsoft.com/office/officeart/2008/layout/HorizontalMultiLevelHierarchy"/>
    <dgm:cxn modelId="{08CCCD99-B915-4C68-B9B7-3E655E8D6B8C}" type="presParOf" srcId="{5F962198-32BB-4DF5-BE4B-A9906C1AA1FD}" destId="{97BD1BBC-1DF7-4D56-94AC-F8146B03C856}" srcOrd="0" destOrd="0" presId="urn:microsoft.com/office/officeart/2008/layout/HorizontalMultiLevelHierarchy"/>
    <dgm:cxn modelId="{D0577075-4181-4EE2-9FB9-093A8ED1E40A}" type="presParOf" srcId="{5F962198-32BB-4DF5-BE4B-A9906C1AA1FD}" destId="{6CF966F3-0B08-4989-A722-4552C7D131C8}" srcOrd="1" destOrd="0" presId="urn:microsoft.com/office/officeart/2008/layout/HorizontalMultiLevelHierarchy"/>
    <dgm:cxn modelId="{BFAE69A8-5F59-48B5-B83F-82CB41195E6A}" type="presParOf" srcId="{31608958-D0F7-4A1B-B814-E56F73E35C58}" destId="{0CA8CF81-F47D-494F-8767-C46C033DF481}" srcOrd="6" destOrd="0" presId="urn:microsoft.com/office/officeart/2008/layout/HorizontalMultiLevelHierarchy"/>
    <dgm:cxn modelId="{8CD1F58D-DD42-4E02-A6CE-D0CDD1D9643B}" type="presParOf" srcId="{0CA8CF81-F47D-494F-8767-C46C033DF481}" destId="{B003E1A1-8AD9-42C9-BBA9-179607B5E40D}" srcOrd="0" destOrd="0" presId="urn:microsoft.com/office/officeart/2008/layout/HorizontalMultiLevelHierarchy"/>
    <dgm:cxn modelId="{88D3B38E-6604-4E45-89C2-C4C2A59FD0E3}" type="presParOf" srcId="{31608958-D0F7-4A1B-B814-E56F73E35C58}" destId="{32854674-6E86-4C32-82E0-7BB36A60B0E1}" srcOrd="7" destOrd="0" presId="urn:microsoft.com/office/officeart/2008/layout/HorizontalMultiLevelHierarchy"/>
    <dgm:cxn modelId="{01D5C4CC-741A-49A3-B29F-3C8DE23E8AE3}" type="presParOf" srcId="{32854674-6E86-4C32-82E0-7BB36A60B0E1}" destId="{D5B8937A-3A49-4563-912C-E4F772B49BD5}" srcOrd="0" destOrd="0" presId="urn:microsoft.com/office/officeart/2008/layout/HorizontalMultiLevelHierarchy"/>
    <dgm:cxn modelId="{F8A194B3-5444-4022-A0F0-08E0CC6C477B}" type="presParOf" srcId="{32854674-6E86-4C32-82E0-7BB36A60B0E1}" destId="{AFE74B23-D1FD-43EC-BD82-B841325F6C4C}" srcOrd="1" destOrd="0" presId="urn:microsoft.com/office/officeart/2008/layout/HorizontalMultiLevelHierarchy"/>
    <dgm:cxn modelId="{1CFEBB6C-9406-43B9-81EC-2AB853BBAF8D}" type="presParOf" srcId="{AFE74B23-D1FD-43EC-BD82-B841325F6C4C}" destId="{77273FD5-E5FA-4B6A-954C-636B0CBAD814}" srcOrd="0" destOrd="0" presId="urn:microsoft.com/office/officeart/2008/layout/HorizontalMultiLevelHierarchy"/>
    <dgm:cxn modelId="{A541B69D-11A8-44A3-BD82-FDB10532B692}" type="presParOf" srcId="{77273FD5-E5FA-4B6A-954C-636B0CBAD814}" destId="{D60AAC2B-BBFE-4D07-82FD-FAA05E61E621}" srcOrd="0" destOrd="0" presId="urn:microsoft.com/office/officeart/2008/layout/HorizontalMultiLevelHierarchy"/>
    <dgm:cxn modelId="{114E923F-C35C-49B0-AA14-E4BD84BB733B}" type="presParOf" srcId="{AFE74B23-D1FD-43EC-BD82-B841325F6C4C}" destId="{74120A2C-3737-4DCA-B752-F56366405298}" srcOrd="1" destOrd="0" presId="urn:microsoft.com/office/officeart/2008/layout/HorizontalMultiLevelHierarchy"/>
    <dgm:cxn modelId="{6F871001-ABA2-44E3-AA8B-28738C7C84EB}" type="presParOf" srcId="{74120A2C-3737-4DCA-B752-F56366405298}" destId="{1155C725-53CF-427B-85A1-BC24379CB125}" srcOrd="0" destOrd="0" presId="urn:microsoft.com/office/officeart/2008/layout/HorizontalMultiLevelHierarchy"/>
    <dgm:cxn modelId="{A16011E0-0D8E-46EB-8FD3-729A55B4B7A5}" type="presParOf" srcId="{74120A2C-3737-4DCA-B752-F56366405298}" destId="{DAEC3E5B-3ECA-45DD-93CB-367B952C5487}" srcOrd="1" destOrd="0" presId="urn:microsoft.com/office/officeart/2008/layout/HorizontalMultiLevelHierarchy"/>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273FD5-E5FA-4B6A-954C-636B0CBAD814}">
      <dsp:nvSpPr>
        <dsp:cNvPr id="0" name=""/>
        <dsp:cNvSpPr/>
      </dsp:nvSpPr>
      <dsp:spPr>
        <a:xfrm>
          <a:off x="4590624" y="3972217"/>
          <a:ext cx="584203" cy="91440"/>
        </a:xfrm>
        <a:custGeom>
          <a:avLst/>
          <a:gdLst/>
          <a:ahLst/>
          <a:cxnLst/>
          <a:rect l="0" t="0" r="0" b="0"/>
          <a:pathLst>
            <a:path>
              <a:moveTo>
                <a:pt x="0" y="45720"/>
              </a:moveTo>
              <a:lnTo>
                <a:pt x="584203" y="45720"/>
              </a:lnTo>
            </a:path>
          </a:pathLst>
        </a:custGeom>
        <a:noFill/>
        <a:ln w="25400" cap="flat" cmpd="sng" algn="ctr">
          <a:solidFill>
            <a:schemeClr val="accent2">
              <a:tint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68120" y="4003332"/>
        <a:ext cx="29210" cy="29210"/>
      </dsp:txXfrm>
    </dsp:sp>
    <dsp:sp modelId="{0CA8CF81-F47D-494F-8767-C46C033DF481}">
      <dsp:nvSpPr>
        <dsp:cNvPr id="0" name=""/>
        <dsp:cNvSpPr/>
      </dsp:nvSpPr>
      <dsp:spPr>
        <a:xfrm>
          <a:off x="1168491" y="2343564"/>
          <a:ext cx="501114" cy="1674373"/>
        </a:xfrm>
        <a:custGeom>
          <a:avLst/>
          <a:gdLst/>
          <a:ahLst/>
          <a:cxnLst/>
          <a:rect l="0" t="0" r="0" b="0"/>
          <a:pathLst>
            <a:path>
              <a:moveTo>
                <a:pt x="0" y="0"/>
              </a:moveTo>
              <a:lnTo>
                <a:pt x="250557" y="0"/>
              </a:lnTo>
              <a:lnTo>
                <a:pt x="250557" y="1674373"/>
              </a:lnTo>
              <a:lnTo>
                <a:pt x="501114" y="1674373"/>
              </a:lnTo>
            </a:path>
          </a:pathLst>
        </a:custGeom>
        <a:noFill/>
        <a:ln w="25400" cap="flat" cmpd="sng" algn="ctr">
          <a:solidFill>
            <a:schemeClr val="accent2">
              <a:tint val="99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1375354" y="3137056"/>
        <a:ext cx="87387" cy="87387"/>
      </dsp:txXfrm>
    </dsp:sp>
    <dsp:sp modelId="{D79A0FBE-FBCF-4D7E-98BB-D46A0436FE48}">
      <dsp:nvSpPr>
        <dsp:cNvPr id="0" name=""/>
        <dsp:cNvSpPr/>
      </dsp:nvSpPr>
      <dsp:spPr>
        <a:xfrm>
          <a:off x="4590624" y="2859024"/>
          <a:ext cx="584203" cy="91440"/>
        </a:xfrm>
        <a:custGeom>
          <a:avLst/>
          <a:gdLst/>
          <a:ahLst/>
          <a:cxnLst/>
          <a:rect l="0" t="0" r="0" b="0"/>
          <a:pathLst>
            <a:path>
              <a:moveTo>
                <a:pt x="0" y="45720"/>
              </a:moveTo>
              <a:lnTo>
                <a:pt x="584203" y="45720"/>
              </a:lnTo>
            </a:path>
          </a:pathLst>
        </a:custGeom>
        <a:noFill/>
        <a:ln w="25400" cap="flat" cmpd="sng" algn="ctr">
          <a:solidFill>
            <a:schemeClr val="accent2">
              <a:tint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68120" y="2890139"/>
        <a:ext cx="29210" cy="29210"/>
      </dsp:txXfrm>
    </dsp:sp>
    <dsp:sp modelId="{7F7B9D98-6ACF-4986-991D-2250B9E23A5D}">
      <dsp:nvSpPr>
        <dsp:cNvPr id="0" name=""/>
        <dsp:cNvSpPr/>
      </dsp:nvSpPr>
      <dsp:spPr>
        <a:xfrm>
          <a:off x="1168491" y="2343564"/>
          <a:ext cx="501114" cy="561180"/>
        </a:xfrm>
        <a:custGeom>
          <a:avLst/>
          <a:gdLst/>
          <a:ahLst/>
          <a:cxnLst/>
          <a:rect l="0" t="0" r="0" b="0"/>
          <a:pathLst>
            <a:path>
              <a:moveTo>
                <a:pt x="0" y="0"/>
              </a:moveTo>
              <a:lnTo>
                <a:pt x="250557" y="0"/>
              </a:lnTo>
              <a:lnTo>
                <a:pt x="250557" y="561180"/>
              </a:lnTo>
              <a:lnTo>
                <a:pt x="501114" y="561180"/>
              </a:lnTo>
            </a:path>
          </a:pathLst>
        </a:custGeom>
        <a:noFill/>
        <a:ln w="25400" cap="flat" cmpd="sng" algn="ctr">
          <a:solidFill>
            <a:schemeClr val="accent2">
              <a:tint val="99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00239" y="2605345"/>
        <a:ext cx="37617" cy="37617"/>
      </dsp:txXfrm>
    </dsp:sp>
    <dsp:sp modelId="{2AB78971-5B07-4033-9B69-81E7CCE33D99}">
      <dsp:nvSpPr>
        <dsp:cNvPr id="0" name=""/>
        <dsp:cNvSpPr/>
      </dsp:nvSpPr>
      <dsp:spPr>
        <a:xfrm>
          <a:off x="4590624" y="1745831"/>
          <a:ext cx="584203" cy="91440"/>
        </a:xfrm>
        <a:custGeom>
          <a:avLst/>
          <a:gdLst/>
          <a:ahLst/>
          <a:cxnLst/>
          <a:rect l="0" t="0" r="0" b="0"/>
          <a:pathLst>
            <a:path>
              <a:moveTo>
                <a:pt x="0" y="45720"/>
              </a:moveTo>
              <a:lnTo>
                <a:pt x="584203" y="45720"/>
              </a:lnTo>
            </a:path>
          </a:pathLst>
        </a:custGeom>
        <a:noFill/>
        <a:ln w="25400" cap="flat" cmpd="sng" algn="ctr">
          <a:solidFill>
            <a:schemeClr val="accent2">
              <a:tint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68120" y="1776946"/>
        <a:ext cx="29210" cy="29210"/>
      </dsp:txXfrm>
    </dsp:sp>
    <dsp:sp modelId="{CA3540A4-B6A8-4DDC-8364-6B5787500B38}">
      <dsp:nvSpPr>
        <dsp:cNvPr id="0" name=""/>
        <dsp:cNvSpPr/>
      </dsp:nvSpPr>
      <dsp:spPr>
        <a:xfrm>
          <a:off x="1168491" y="1791551"/>
          <a:ext cx="501114" cy="552012"/>
        </a:xfrm>
        <a:custGeom>
          <a:avLst/>
          <a:gdLst/>
          <a:ahLst/>
          <a:cxnLst/>
          <a:rect l="0" t="0" r="0" b="0"/>
          <a:pathLst>
            <a:path>
              <a:moveTo>
                <a:pt x="0" y="552012"/>
              </a:moveTo>
              <a:lnTo>
                <a:pt x="250557" y="552012"/>
              </a:lnTo>
              <a:lnTo>
                <a:pt x="250557" y="0"/>
              </a:lnTo>
              <a:lnTo>
                <a:pt x="501114" y="0"/>
              </a:lnTo>
            </a:path>
          </a:pathLst>
        </a:custGeom>
        <a:noFill/>
        <a:ln w="25400" cap="flat" cmpd="sng" algn="ctr">
          <a:solidFill>
            <a:schemeClr val="accent2">
              <a:tint val="99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00409" y="2048919"/>
        <a:ext cx="37277" cy="37277"/>
      </dsp:txXfrm>
    </dsp:sp>
    <dsp:sp modelId="{78EAEAF0-76A1-4573-88D7-95725176AA13}">
      <dsp:nvSpPr>
        <dsp:cNvPr id="0" name=""/>
        <dsp:cNvSpPr/>
      </dsp:nvSpPr>
      <dsp:spPr>
        <a:xfrm>
          <a:off x="4590624" y="632638"/>
          <a:ext cx="584203" cy="91440"/>
        </a:xfrm>
        <a:custGeom>
          <a:avLst/>
          <a:gdLst/>
          <a:ahLst/>
          <a:cxnLst/>
          <a:rect l="0" t="0" r="0" b="0"/>
          <a:pathLst>
            <a:path>
              <a:moveTo>
                <a:pt x="0" y="45720"/>
              </a:moveTo>
              <a:lnTo>
                <a:pt x="584203" y="45720"/>
              </a:lnTo>
            </a:path>
          </a:pathLst>
        </a:custGeom>
        <a:noFill/>
        <a:ln w="25400" cap="flat" cmpd="sng" algn="ctr">
          <a:solidFill>
            <a:schemeClr val="accent2">
              <a:tint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68120" y="663753"/>
        <a:ext cx="29210" cy="29210"/>
      </dsp:txXfrm>
    </dsp:sp>
    <dsp:sp modelId="{7C45A5F6-A6FC-4E0F-ADE9-33CD15030798}">
      <dsp:nvSpPr>
        <dsp:cNvPr id="0" name=""/>
        <dsp:cNvSpPr/>
      </dsp:nvSpPr>
      <dsp:spPr>
        <a:xfrm>
          <a:off x="1168491" y="678358"/>
          <a:ext cx="501114" cy="1665205"/>
        </a:xfrm>
        <a:custGeom>
          <a:avLst/>
          <a:gdLst/>
          <a:ahLst/>
          <a:cxnLst/>
          <a:rect l="0" t="0" r="0" b="0"/>
          <a:pathLst>
            <a:path>
              <a:moveTo>
                <a:pt x="0" y="1665205"/>
              </a:moveTo>
              <a:lnTo>
                <a:pt x="250557" y="1665205"/>
              </a:lnTo>
              <a:lnTo>
                <a:pt x="250557" y="0"/>
              </a:lnTo>
              <a:lnTo>
                <a:pt x="501114" y="0"/>
              </a:lnTo>
            </a:path>
          </a:pathLst>
        </a:custGeom>
        <a:noFill/>
        <a:ln w="25400" cap="flat" cmpd="sng" algn="ctr">
          <a:solidFill>
            <a:schemeClr val="accent2">
              <a:tint val="99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1375574" y="1467487"/>
        <a:ext cx="86948" cy="86948"/>
      </dsp:txXfrm>
    </dsp:sp>
    <dsp:sp modelId="{CDD8CB34-D622-46AC-A909-B950ADB12A60}">
      <dsp:nvSpPr>
        <dsp:cNvPr id="0" name=""/>
        <dsp:cNvSpPr/>
      </dsp:nvSpPr>
      <dsp:spPr>
        <a:xfrm rot="16200000">
          <a:off x="-1620350" y="1898286"/>
          <a:ext cx="4687128" cy="890554"/>
        </a:xfrm>
        <a:prstGeom prst="rect">
          <a:avLst/>
        </a:prstGeom>
        <a:gradFill rotWithShape="0">
          <a:gsLst>
            <a:gs pos="0">
              <a:schemeClr val="accent2">
                <a:shade val="80000"/>
                <a:hueOff val="0"/>
                <a:satOff val="0"/>
                <a:lumOff val="0"/>
                <a:alphaOff val="0"/>
                <a:shade val="51000"/>
                <a:satMod val="130000"/>
              </a:schemeClr>
            </a:gs>
            <a:gs pos="80000">
              <a:schemeClr val="accent2">
                <a:shade val="80000"/>
                <a:hueOff val="0"/>
                <a:satOff val="0"/>
                <a:lumOff val="0"/>
                <a:alphaOff val="0"/>
                <a:shade val="93000"/>
                <a:satMod val="130000"/>
              </a:schemeClr>
            </a:gs>
            <a:gs pos="100000">
              <a:schemeClr val="accent2">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Scottish </a:t>
          </a:r>
          <a:r>
            <a:rPr lang="en-US" sz="1600" kern="1200" dirty="0"/>
            <a:t>Government</a:t>
          </a:r>
          <a:r>
            <a:rPr lang="en-US" sz="2000" kern="1200" dirty="0"/>
            <a:t> Menta</a:t>
          </a:r>
          <a:r>
            <a:rPr lang="en-US" sz="1600" kern="1200" dirty="0"/>
            <a:t>l Health Strategy 2017 – 2027</a:t>
          </a:r>
          <a:r>
            <a:rPr lang="en-US" sz="2000" kern="1200" dirty="0"/>
            <a:t>	</a:t>
          </a:r>
        </a:p>
      </dsp:txBody>
      <dsp:txXfrm>
        <a:off x="-1620350" y="1898286"/>
        <a:ext cx="4687128" cy="890554"/>
      </dsp:txXfrm>
    </dsp:sp>
    <dsp:sp modelId="{2831D5C9-904A-46F3-B84E-72F9E8E3273E}">
      <dsp:nvSpPr>
        <dsp:cNvPr id="0" name=""/>
        <dsp:cNvSpPr/>
      </dsp:nvSpPr>
      <dsp:spPr>
        <a:xfrm>
          <a:off x="1669605" y="233081"/>
          <a:ext cx="2921018" cy="890554"/>
        </a:xfrm>
        <a:prstGeom prst="rect">
          <a:avLst/>
        </a:prstGeom>
        <a:gradFill rotWithShape="0">
          <a:gsLst>
            <a:gs pos="0">
              <a:schemeClr val="accent2">
                <a:tint val="99000"/>
                <a:hueOff val="0"/>
                <a:satOff val="0"/>
                <a:lumOff val="0"/>
                <a:alphaOff val="0"/>
                <a:shade val="51000"/>
                <a:satMod val="130000"/>
              </a:schemeClr>
            </a:gs>
            <a:gs pos="80000">
              <a:schemeClr val="accent2">
                <a:tint val="99000"/>
                <a:hueOff val="0"/>
                <a:satOff val="0"/>
                <a:lumOff val="0"/>
                <a:alphaOff val="0"/>
                <a:shade val="93000"/>
                <a:satMod val="130000"/>
              </a:schemeClr>
            </a:gs>
            <a:gs pos="100000">
              <a:schemeClr val="accent2">
                <a:tint val="99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Police </a:t>
          </a:r>
          <a:r>
            <a:rPr lang="en-US" sz="1800" kern="1200" dirty="0"/>
            <a:t>Scotland</a:t>
          </a:r>
          <a:endParaRPr lang="en-US" sz="1600" kern="1200" dirty="0"/>
        </a:p>
      </dsp:txBody>
      <dsp:txXfrm>
        <a:off x="1669605" y="233081"/>
        <a:ext cx="2921018" cy="890554"/>
      </dsp:txXfrm>
    </dsp:sp>
    <dsp:sp modelId="{0732BEED-8544-4114-A0D3-446C14084917}">
      <dsp:nvSpPr>
        <dsp:cNvPr id="0" name=""/>
        <dsp:cNvSpPr/>
      </dsp:nvSpPr>
      <dsp:spPr>
        <a:xfrm>
          <a:off x="5174827" y="233081"/>
          <a:ext cx="2921018" cy="890554"/>
        </a:xfrm>
        <a:prstGeom prst="rect">
          <a:avLst/>
        </a:prstGeom>
        <a:gradFill rotWithShape="0">
          <a:gsLst>
            <a:gs pos="0">
              <a:schemeClr val="accent2">
                <a:tint val="80000"/>
                <a:hueOff val="0"/>
                <a:satOff val="0"/>
                <a:lumOff val="0"/>
                <a:alphaOff val="0"/>
                <a:shade val="51000"/>
                <a:satMod val="130000"/>
              </a:schemeClr>
            </a:gs>
            <a:gs pos="80000">
              <a:schemeClr val="accent2">
                <a:tint val="80000"/>
                <a:hueOff val="0"/>
                <a:satOff val="0"/>
                <a:lumOff val="0"/>
                <a:alphaOff val="0"/>
                <a:shade val="93000"/>
                <a:satMod val="130000"/>
              </a:schemeClr>
            </a:gs>
            <a:gs pos="100000">
              <a:schemeClr val="accent2">
                <a:tint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Mental Health Strategy</a:t>
          </a:r>
        </a:p>
        <a:p>
          <a:pPr marL="0" lvl="0" indent="0" algn="ctr" defTabSz="311150">
            <a:lnSpc>
              <a:spcPct val="90000"/>
            </a:lnSpc>
            <a:spcBef>
              <a:spcPct val="0"/>
            </a:spcBef>
            <a:spcAft>
              <a:spcPct val="35000"/>
            </a:spcAft>
            <a:buNone/>
          </a:pPr>
          <a:r>
            <a:rPr lang="en-US" sz="700" kern="1200" dirty="0"/>
            <a:t>Distress Brief Intervention</a:t>
          </a:r>
        </a:p>
        <a:p>
          <a:pPr marL="0" lvl="0" indent="0" algn="ctr" defTabSz="311150">
            <a:lnSpc>
              <a:spcPct val="90000"/>
            </a:lnSpc>
            <a:spcBef>
              <a:spcPct val="0"/>
            </a:spcBef>
            <a:spcAft>
              <a:spcPct val="35000"/>
            </a:spcAft>
            <a:buNone/>
          </a:pPr>
          <a:r>
            <a:rPr lang="en-US" sz="700" kern="1200" dirty="0"/>
            <a:t>Mental Health Pathway to NHS (through C3)</a:t>
          </a:r>
        </a:p>
        <a:p>
          <a:pPr marL="0" lvl="0" indent="0" algn="ctr" defTabSz="311150">
            <a:lnSpc>
              <a:spcPct val="90000"/>
            </a:lnSpc>
            <a:spcBef>
              <a:spcPct val="0"/>
            </a:spcBef>
            <a:spcAft>
              <a:spcPct val="35000"/>
            </a:spcAft>
            <a:buNone/>
          </a:pPr>
          <a:r>
            <a:rPr lang="en-US" sz="700" kern="1200" dirty="0"/>
            <a:t>Criminal Justice Pathway (through </a:t>
          </a:r>
          <a:r>
            <a:rPr lang="en-US" sz="700" kern="1200" dirty="0" err="1"/>
            <a:t>CJSD</a:t>
          </a:r>
          <a:r>
            <a:rPr lang="en-US" sz="700" kern="1200" dirty="0"/>
            <a:t>)</a:t>
          </a:r>
        </a:p>
        <a:p>
          <a:pPr marL="0" lvl="0" indent="0" algn="ctr" defTabSz="311150">
            <a:lnSpc>
              <a:spcPct val="90000"/>
            </a:lnSpc>
            <a:spcBef>
              <a:spcPct val="0"/>
            </a:spcBef>
            <a:spcAft>
              <a:spcPct val="35000"/>
            </a:spcAft>
            <a:buNone/>
          </a:pPr>
          <a:r>
            <a:rPr lang="en-US" sz="700" kern="1200" dirty="0"/>
            <a:t>Collaboration Framework with Public Health Scotland</a:t>
          </a:r>
        </a:p>
        <a:p>
          <a:pPr marL="0" lvl="0" indent="0" algn="ctr" defTabSz="311150">
            <a:lnSpc>
              <a:spcPct val="90000"/>
            </a:lnSpc>
            <a:spcBef>
              <a:spcPct val="0"/>
            </a:spcBef>
            <a:spcAft>
              <a:spcPct val="35000"/>
            </a:spcAft>
            <a:buNone/>
          </a:pPr>
          <a:r>
            <a:rPr lang="en-US" sz="700" kern="1200" dirty="0"/>
            <a:t>Mental Health and Substance Abuse Pathfinder </a:t>
          </a:r>
          <a:r>
            <a:rPr lang="en-US" sz="700" kern="1200" dirty="0" err="1"/>
            <a:t>Programme</a:t>
          </a:r>
          <a:r>
            <a:rPr lang="en-US" sz="700" kern="1200" dirty="0"/>
            <a:t> with </a:t>
          </a:r>
          <a:r>
            <a:rPr lang="en-US" sz="700" kern="1200" dirty="0" err="1"/>
            <a:t>PHS</a:t>
          </a:r>
          <a:r>
            <a:rPr lang="en-US" sz="700" kern="1200" dirty="0"/>
            <a:t> </a:t>
          </a:r>
        </a:p>
        <a:p>
          <a:pPr marL="0" lvl="0" indent="0" algn="ctr" defTabSz="311150">
            <a:lnSpc>
              <a:spcPct val="90000"/>
            </a:lnSpc>
            <a:spcBef>
              <a:spcPct val="0"/>
            </a:spcBef>
            <a:spcAft>
              <a:spcPct val="35000"/>
            </a:spcAft>
            <a:buNone/>
          </a:pPr>
          <a:endParaRPr lang="en-US" sz="700" kern="1200" dirty="0"/>
        </a:p>
      </dsp:txBody>
      <dsp:txXfrm>
        <a:off x="5174827" y="233081"/>
        <a:ext cx="2921018" cy="890554"/>
      </dsp:txXfrm>
    </dsp:sp>
    <dsp:sp modelId="{6FF307B9-F9C7-4CE5-80D2-EC52658DDC07}">
      <dsp:nvSpPr>
        <dsp:cNvPr id="0" name=""/>
        <dsp:cNvSpPr/>
      </dsp:nvSpPr>
      <dsp:spPr>
        <a:xfrm>
          <a:off x="1669605" y="1346274"/>
          <a:ext cx="2921018" cy="890554"/>
        </a:xfrm>
        <a:prstGeom prst="rect">
          <a:avLst/>
        </a:prstGeom>
        <a:gradFill rotWithShape="0">
          <a:gsLst>
            <a:gs pos="0">
              <a:schemeClr val="accent2">
                <a:tint val="99000"/>
                <a:hueOff val="0"/>
                <a:satOff val="0"/>
                <a:lumOff val="0"/>
                <a:alphaOff val="0"/>
                <a:shade val="51000"/>
                <a:satMod val="130000"/>
              </a:schemeClr>
            </a:gs>
            <a:gs pos="80000">
              <a:schemeClr val="accent2">
                <a:tint val="99000"/>
                <a:hueOff val="0"/>
                <a:satOff val="0"/>
                <a:lumOff val="0"/>
                <a:alphaOff val="0"/>
                <a:shade val="93000"/>
                <a:satMod val="130000"/>
              </a:schemeClr>
            </a:gs>
            <a:gs pos="100000">
              <a:schemeClr val="accent2">
                <a:tint val="99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NHS</a:t>
          </a:r>
        </a:p>
      </dsp:txBody>
      <dsp:txXfrm>
        <a:off x="1669605" y="1346274"/>
        <a:ext cx="2921018" cy="890554"/>
      </dsp:txXfrm>
    </dsp:sp>
    <dsp:sp modelId="{CC978F8F-1A41-4FAA-9CB8-67A6881660D4}">
      <dsp:nvSpPr>
        <dsp:cNvPr id="0" name=""/>
        <dsp:cNvSpPr/>
      </dsp:nvSpPr>
      <dsp:spPr>
        <a:xfrm>
          <a:off x="5174827" y="1346274"/>
          <a:ext cx="2921018" cy="890554"/>
        </a:xfrm>
        <a:prstGeom prst="rect">
          <a:avLst/>
        </a:prstGeom>
        <a:gradFill rotWithShape="0">
          <a:gsLst>
            <a:gs pos="0">
              <a:schemeClr val="accent2">
                <a:tint val="80000"/>
                <a:hueOff val="0"/>
                <a:satOff val="0"/>
                <a:lumOff val="0"/>
                <a:alphaOff val="0"/>
                <a:shade val="51000"/>
                <a:satMod val="130000"/>
              </a:schemeClr>
            </a:gs>
            <a:gs pos="80000">
              <a:schemeClr val="accent2">
                <a:tint val="80000"/>
                <a:hueOff val="0"/>
                <a:satOff val="0"/>
                <a:lumOff val="0"/>
                <a:alphaOff val="0"/>
                <a:shade val="93000"/>
                <a:satMod val="130000"/>
              </a:schemeClr>
            </a:gs>
            <a:gs pos="100000">
              <a:schemeClr val="accent2">
                <a:tint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endParaRPr lang="en-US" sz="700" kern="1200" dirty="0"/>
        </a:p>
        <a:p>
          <a:pPr marL="0" lvl="0" indent="0" algn="ctr" defTabSz="311150">
            <a:lnSpc>
              <a:spcPct val="90000"/>
            </a:lnSpc>
            <a:spcBef>
              <a:spcPct val="0"/>
            </a:spcBef>
            <a:spcAft>
              <a:spcPct val="35000"/>
            </a:spcAft>
            <a:buNone/>
          </a:pPr>
          <a:r>
            <a:rPr lang="en-US" sz="1000" kern="1200" dirty="0"/>
            <a:t>Primary and Secondary Care</a:t>
          </a:r>
        </a:p>
        <a:p>
          <a:pPr marL="0" lvl="0" indent="0" algn="ctr" defTabSz="311150">
            <a:lnSpc>
              <a:spcPct val="90000"/>
            </a:lnSpc>
            <a:spcBef>
              <a:spcPct val="0"/>
            </a:spcBef>
            <a:spcAft>
              <a:spcPct val="35000"/>
            </a:spcAft>
            <a:buNone/>
          </a:pPr>
          <a:r>
            <a:rPr lang="en-US" sz="1000" kern="1200" dirty="0"/>
            <a:t>Community Triage</a:t>
          </a:r>
        </a:p>
        <a:p>
          <a:pPr marL="0" lvl="0" indent="0" algn="ctr" defTabSz="311150">
            <a:lnSpc>
              <a:spcPct val="90000"/>
            </a:lnSpc>
            <a:spcBef>
              <a:spcPct val="0"/>
            </a:spcBef>
            <a:spcAft>
              <a:spcPct val="35000"/>
            </a:spcAft>
            <a:buNone/>
          </a:pPr>
          <a:r>
            <a:rPr lang="en-US" sz="1000" kern="1200" dirty="0"/>
            <a:t>NHS 24 Mental Health Pathway (from PSOS C3)</a:t>
          </a:r>
        </a:p>
        <a:p>
          <a:pPr marL="0" lvl="0" indent="0" algn="ctr" defTabSz="311150">
            <a:lnSpc>
              <a:spcPct val="90000"/>
            </a:lnSpc>
            <a:spcBef>
              <a:spcPct val="0"/>
            </a:spcBef>
            <a:spcAft>
              <a:spcPct val="35000"/>
            </a:spcAft>
            <a:buNone/>
          </a:pPr>
          <a:r>
            <a:rPr lang="en-US" sz="1000" kern="1200" dirty="0"/>
            <a:t>Mental Health Assessment Units</a:t>
          </a:r>
        </a:p>
        <a:p>
          <a:pPr marL="0" lvl="0" indent="0" algn="ctr" defTabSz="311150">
            <a:lnSpc>
              <a:spcPct val="90000"/>
            </a:lnSpc>
            <a:spcBef>
              <a:spcPct val="0"/>
            </a:spcBef>
            <a:spcAft>
              <a:spcPct val="35000"/>
            </a:spcAft>
            <a:buNone/>
          </a:pPr>
          <a:endParaRPr lang="en-US" sz="700" kern="1200" dirty="0"/>
        </a:p>
        <a:p>
          <a:pPr marL="0" lvl="0" indent="0" algn="ctr" defTabSz="311150">
            <a:lnSpc>
              <a:spcPct val="90000"/>
            </a:lnSpc>
            <a:spcBef>
              <a:spcPct val="0"/>
            </a:spcBef>
            <a:spcAft>
              <a:spcPct val="35000"/>
            </a:spcAft>
            <a:buNone/>
          </a:pPr>
          <a:endParaRPr lang="en-US" sz="700" kern="1200" dirty="0"/>
        </a:p>
      </dsp:txBody>
      <dsp:txXfrm>
        <a:off x="5174827" y="1346274"/>
        <a:ext cx="2921018" cy="890554"/>
      </dsp:txXfrm>
    </dsp:sp>
    <dsp:sp modelId="{DE9B5B74-71F5-4C5A-B0A9-1ED34E47B73A}">
      <dsp:nvSpPr>
        <dsp:cNvPr id="0" name=""/>
        <dsp:cNvSpPr/>
      </dsp:nvSpPr>
      <dsp:spPr>
        <a:xfrm>
          <a:off x="1669605" y="2459467"/>
          <a:ext cx="2921018" cy="890554"/>
        </a:xfrm>
        <a:prstGeom prst="rect">
          <a:avLst/>
        </a:prstGeom>
        <a:gradFill rotWithShape="0">
          <a:gsLst>
            <a:gs pos="0">
              <a:schemeClr val="accent2">
                <a:tint val="99000"/>
                <a:hueOff val="0"/>
                <a:satOff val="0"/>
                <a:lumOff val="0"/>
                <a:alphaOff val="0"/>
                <a:shade val="51000"/>
                <a:satMod val="130000"/>
              </a:schemeClr>
            </a:gs>
            <a:gs pos="80000">
              <a:schemeClr val="accent2">
                <a:tint val="99000"/>
                <a:hueOff val="0"/>
                <a:satOff val="0"/>
                <a:lumOff val="0"/>
                <a:alphaOff val="0"/>
                <a:shade val="93000"/>
                <a:satMod val="130000"/>
              </a:schemeClr>
            </a:gs>
            <a:gs pos="100000">
              <a:schemeClr val="accent2">
                <a:tint val="99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FFFFFF"/>
              </a:solidFill>
              <a:latin typeface="Arial"/>
              <a:ea typeface="Arial"/>
              <a:cs typeface="Arial"/>
            </a:rPr>
            <a:t>Public Health </a:t>
          </a:r>
          <a:r>
            <a:rPr lang="en-US" sz="1800" kern="1200" dirty="0"/>
            <a:t>Scotland</a:t>
          </a:r>
        </a:p>
      </dsp:txBody>
      <dsp:txXfrm>
        <a:off x="1669605" y="2459467"/>
        <a:ext cx="2921018" cy="890554"/>
      </dsp:txXfrm>
    </dsp:sp>
    <dsp:sp modelId="{97BD1BBC-1DF7-4D56-94AC-F8146B03C856}">
      <dsp:nvSpPr>
        <dsp:cNvPr id="0" name=""/>
        <dsp:cNvSpPr/>
      </dsp:nvSpPr>
      <dsp:spPr>
        <a:xfrm>
          <a:off x="5174827" y="2459467"/>
          <a:ext cx="2921018" cy="890554"/>
        </a:xfrm>
        <a:prstGeom prst="rect">
          <a:avLst/>
        </a:prstGeom>
        <a:gradFill rotWithShape="0">
          <a:gsLst>
            <a:gs pos="0">
              <a:schemeClr val="accent2">
                <a:tint val="80000"/>
                <a:hueOff val="0"/>
                <a:satOff val="0"/>
                <a:lumOff val="0"/>
                <a:alphaOff val="0"/>
                <a:shade val="51000"/>
                <a:satMod val="130000"/>
              </a:schemeClr>
            </a:gs>
            <a:gs pos="80000">
              <a:schemeClr val="accent2">
                <a:tint val="80000"/>
                <a:hueOff val="0"/>
                <a:satOff val="0"/>
                <a:lumOff val="0"/>
                <a:alphaOff val="0"/>
                <a:shade val="93000"/>
                <a:satMod val="130000"/>
              </a:schemeClr>
            </a:gs>
            <a:gs pos="100000">
              <a:schemeClr val="accent2">
                <a:tint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New Collaboration Framework with PSOS</a:t>
          </a:r>
        </a:p>
      </dsp:txBody>
      <dsp:txXfrm>
        <a:off x="5174827" y="2459467"/>
        <a:ext cx="2921018" cy="890554"/>
      </dsp:txXfrm>
    </dsp:sp>
    <dsp:sp modelId="{D5B8937A-3A49-4563-912C-E4F772B49BD5}">
      <dsp:nvSpPr>
        <dsp:cNvPr id="0" name=""/>
        <dsp:cNvSpPr/>
      </dsp:nvSpPr>
      <dsp:spPr>
        <a:xfrm>
          <a:off x="1669605" y="3572660"/>
          <a:ext cx="2921018" cy="890554"/>
        </a:xfrm>
        <a:prstGeom prst="rect">
          <a:avLst/>
        </a:prstGeom>
        <a:gradFill rotWithShape="0">
          <a:gsLst>
            <a:gs pos="0">
              <a:schemeClr val="accent2">
                <a:tint val="99000"/>
                <a:hueOff val="0"/>
                <a:satOff val="0"/>
                <a:lumOff val="0"/>
                <a:alphaOff val="0"/>
                <a:shade val="51000"/>
                <a:satMod val="130000"/>
              </a:schemeClr>
            </a:gs>
            <a:gs pos="80000">
              <a:schemeClr val="accent2">
                <a:tint val="99000"/>
                <a:hueOff val="0"/>
                <a:satOff val="0"/>
                <a:lumOff val="0"/>
                <a:alphaOff val="0"/>
                <a:shade val="93000"/>
                <a:satMod val="130000"/>
              </a:schemeClr>
            </a:gs>
            <a:gs pos="100000">
              <a:schemeClr val="accent2">
                <a:tint val="99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Health Care Improvement Scotland (HIS</a:t>
          </a:r>
          <a:r>
            <a:rPr lang="en-US" sz="700" kern="1200" dirty="0"/>
            <a:t>)</a:t>
          </a:r>
        </a:p>
      </dsp:txBody>
      <dsp:txXfrm>
        <a:off x="1669605" y="3572660"/>
        <a:ext cx="2921018" cy="890554"/>
      </dsp:txXfrm>
    </dsp:sp>
    <dsp:sp modelId="{1155C725-53CF-427B-85A1-BC24379CB125}">
      <dsp:nvSpPr>
        <dsp:cNvPr id="0" name=""/>
        <dsp:cNvSpPr/>
      </dsp:nvSpPr>
      <dsp:spPr>
        <a:xfrm>
          <a:off x="5174827" y="3572660"/>
          <a:ext cx="2921018" cy="890554"/>
        </a:xfrm>
        <a:prstGeom prst="rect">
          <a:avLst/>
        </a:prstGeom>
        <a:gradFill rotWithShape="0">
          <a:gsLst>
            <a:gs pos="0">
              <a:schemeClr val="accent2">
                <a:tint val="80000"/>
                <a:hueOff val="0"/>
                <a:satOff val="0"/>
                <a:lumOff val="0"/>
                <a:alphaOff val="0"/>
                <a:shade val="51000"/>
                <a:satMod val="130000"/>
              </a:schemeClr>
            </a:gs>
            <a:gs pos="80000">
              <a:schemeClr val="accent2">
                <a:tint val="80000"/>
                <a:hueOff val="0"/>
                <a:satOff val="0"/>
                <a:lumOff val="0"/>
                <a:alphaOff val="0"/>
                <a:shade val="93000"/>
                <a:satMod val="130000"/>
              </a:schemeClr>
            </a:gs>
            <a:gs pos="100000">
              <a:schemeClr val="accent2">
                <a:tint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Mental Health and Substance Abuse Pathfinder </a:t>
          </a:r>
          <a:r>
            <a:rPr lang="en-US" sz="1400" kern="1200" dirty="0" err="1"/>
            <a:t>Programme</a:t>
          </a:r>
          <a:r>
            <a:rPr lang="en-US" sz="1400" kern="1200" dirty="0"/>
            <a:t> with PSOS</a:t>
          </a:r>
        </a:p>
      </dsp:txBody>
      <dsp:txXfrm>
        <a:off x="5174827" y="3572660"/>
        <a:ext cx="2921018" cy="89055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81EC1DE-B0CB-4C7A-92AD-97417ADCAD57}" type="datetimeFigureOut">
              <a:rPr lang="en-GB" smtClean="0"/>
              <a:t>07/12/2022</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AA1670C-41CD-4A37-ADA0-C180F98FEBAC}" type="slidenum">
              <a:rPr lang="en-GB" smtClean="0"/>
              <a:t>‹#›</a:t>
            </a:fld>
            <a:endParaRPr lang="en-GB"/>
          </a:p>
        </p:txBody>
      </p:sp>
    </p:spTree>
    <p:extLst>
      <p:ext uri="{BB962C8B-B14F-4D97-AF65-F5344CB8AC3E}">
        <p14:creationId xmlns:p14="http://schemas.microsoft.com/office/powerpoint/2010/main" val="1931287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A1670C-41CD-4A37-ADA0-C180F98FEBAC}" type="slidenum">
              <a:rPr lang="en-GB" smtClean="0"/>
              <a:t>1</a:t>
            </a:fld>
            <a:endParaRPr lang="en-GB"/>
          </a:p>
        </p:txBody>
      </p:sp>
    </p:spTree>
    <p:extLst>
      <p:ext uri="{BB962C8B-B14F-4D97-AF65-F5344CB8AC3E}">
        <p14:creationId xmlns:p14="http://schemas.microsoft.com/office/powerpoint/2010/main" val="3590408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would be a good</a:t>
            </a:r>
            <a:r>
              <a:rPr lang="en-GB" baseline="0" dirty="0"/>
              <a:t> start!</a:t>
            </a:r>
            <a:endParaRPr lang="en-GB" dirty="0"/>
          </a:p>
        </p:txBody>
      </p:sp>
      <p:sp>
        <p:nvSpPr>
          <p:cNvPr id="4" name="Slide Number Placeholder 3"/>
          <p:cNvSpPr>
            <a:spLocks noGrp="1"/>
          </p:cNvSpPr>
          <p:nvPr>
            <p:ph type="sldNum" sz="quarter" idx="10"/>
          </p:nvPr>
        </p:nvSpPr>
        <p:spPr/>
        <p:txBody>
          <a:bodyPr/>
          <a:lstStyle/>
          <a:p>
            <a:fld id="{8AA1670C-41CD-4A37-ADA0-C180F98FEBAC}" type="slidenum">
              <a:rPr lang="en-GB" smtClean="0"/>
              <a:t>2</a:t>
            </a:fld>
            <a:endParaRPr lang="en-GB"/>
          </a:p>
        </p:txBody>
      </p:sp>
    </p:spTree>
    <p:extLst>
      <p:ext uri="{BB962C8B-B14F-4D97-AF65-F5344CB8AC3E}">
        <p14:creationId xmlns:p14="http://schemas.microsoft.com/office/powerpoint/2010/main" val="1068639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2BB9C9"/>
                </a:solidFill>
                <a:effectLst/>
                <a:latin typeface="SourceSansPro-Semibold"/>
                <a:ea typeface="Calibri" panose="020F0502020204030204" pitchFamily="34" charset="0"/>
              </a:rPr>
              <a:t>Serious incidents involving the police </a:t>
            </a:r>
          </a:p>
          <a:p>
            <a:r>
              <a:rPr lang="en-GB" sz="1200" dirty="0">
                <a:solidFill>
                  <a:srgbClr val="000000"/>
                </a:solidFill>
                <a:effectLst/>
                <a:latin typeface="SourceSansPro-Light"/>
                <a:ea typeface="Calibri" panose="020F0502020204030204" pitchFamily="34" charset="0"/>
              </a:rPr>
              <a:t>Of the 12 investigations into serious injury following  police contact, six included mental health problems and, in particular, self-harm was a factor in the injury</a:t>
            </a:r>
            <a:endParaRPr lang="en-GB" sz="1200" dirty="0">
              <a:effectLst/>
              <a:latin typeface="Calibri" panose="020F0502020204030204" pitchFamily="34" charset="0"/>
              <a:ea typeface="Calibri" panose="020F0502020204030204" pitchFamily="34" charset="0"/>
            </a:endParaRPr>
          </a:p>
          <a:p>
            <a:r>
              <a:rPr lang="en-GB" sz="1200" dirty="0">
                <a:solidFill>
                  <a:srgbClr val="000000"/>
                </a:solidFill>
                <a:effectLst/>
                <a:latin typeface="SourceSansPro-Light"/>
                <a:ea typeface="Calibri" panose="020F0502020204030204" pitchFamily="34" charset="0"/>
              </a:rPr>
              <a:t>sustained or the reason for coming into contact with the police.</a:t>
            </a:r>
            <a:endParaRPr lang="en-GB" sz="1200" dirty="0">
              <a:effectLst/>
              <a:latin typeface="Calibri" panose="020F0502020204030204" pitchFamily="34" charset="0"/>
              <a:ea typeface="Calibri" panose="020F0502020204030204" pitchFamily="34" charset="0"/>
            </a:endParaRPr>
          </a:p>
          <a:p>
            <a:endParaRPr lang="en-GB" sz="1200" dirty="0">
              <a:solidFill>
                <a:srgbClr val="000000"/>
              </a:solidFill>
              <a:effectLst/>
              <a:latin typeface="SourceSansPro-Light"/>
              <a:ea typeface="Calibri" panose="020F0502020204030204" pitchFamily="34" charset="0"/>
            </a:endParaRPr>
          </a:p>
          <a:p>
            <a:r>
              <a:rPr lang="en-GB" sz="1200" dirty="0">
                <a:solidFill>
                  <a:srgbClr val="000000"/>
                </a:solidFill>
                <a:effectLst/>
                <a:latin typeface="SourceSansPro-Light"/>
                <a:ea typeface="Calibri" panose="020F0502020204030204" pitchFamily="34" charset="0"/>
              </a:rPr>
              <a:t>Of the remaining 28 deaths, 15 (54%) of the deceased had a background of mental ill health. Tragically, of those 15 persons, 13 completed suicide. Of those 13 persons: eight</a:t>
            </a:r>
            <a:endParaRPr lang="en-GB" sz="1200" dirty="0">
              <a:effectLst/>
              <a:latin typeface="Calibri" panose="020F0502020204030204" pitchFamily="34" charset="0"/>
              <a:ea typeface="Calibri" panose="020F0502020204030204" pitchFamily="34" charset="0"/>
            </a:endParaRPr>
          </a:p>
          <a:p>
            <a:r>
              <a:rPr lang="en-GB" sz="1200" dirty="0">
                <a:solidFill>
                  <a:srgbClr val="000000"/>
                </a:solidFill>
                <a:effectLst/>
                <a:latin typeface="SourceSansPro-Light"/>
                <a:ea typeface="Calibri" panose="020F0502020204030204" pitchFamily="34" charset="0"/>
              </a:rPr>
              <a:t>had been in very recent contact or interacted with medical practitioners and associated health services; two had been admitted to hospital for psychiatric assessment and treatment; four had a number of interactions with mental health practitioners in the days leading up to their death and all within 24 hours of completing suicide; one had been assessed by telephone by a Community Psychiatric Nurse at a local hospital less than 24 hours before they completed suicide and another had a telephone consultation with a General Practitioner 72 hours before they completed suicide.</a:t>
            </a:r>
            <a:endParaRPr lang="en-GB" sz="1200" dirty="0">
              <a:effectLst/>
              <a:latin typeface="Calibri" panose="020F0502020204030204" pitchFamily="34" charset="0"/>
              <a:ea typeface="Calibri" panose="020F0502020204030204" pitchFamily="34" charset="0"/>
            </a:endParaRPr>
          </a:p>
          <a:p>
            <a:endParaRPr lang="en-GB" dirty="0"/>
          </a:p>
        </p:txBody>
      </p:sp>
      <p:sp>
        <p:nvSpPr>
          <p:cNvPr id="4" name="Slide Number Placeholder 3"/>
          <p:cNvSpPr>
            <a:spLocks noGrp="1"/>
          </p:cNvSpPr>
          <p:nvPr>
            <p:ph type="sldNum" sz="quarter" idx="10"/>
          </p:nvPr>
        </p:nvSpPr>
        <p:spPr/>
        <p:txBody>
          <a:bodyPr/>
          <a:lstStyle/>
          <a:p>
            <a:fld id="{8AA1670C-41CD-4A37-ADA0-C180F98FEBAC}" type="slidenum">
              <a:rPr lang="en-GB" smtClean="0"/>
              <a:t>3</a:t>
            </a:fld>
            <a:endParaRPr lang="en-GB"/>
          </a:p>
        </p:txBody>
      </p:sp>
    </p:spTree>
    <p:extLst>
      <p:ext uri="{BB962C8B-B14F-4D97-AF65-F5344CB8AC3E}">
        <p14:creationId xmlns:p14="http://schemas.microsoft.com/office/powerpoint/2010/main" val="3430570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Mental Health Crisis Care Concordat 2014 – does this exist</a:t>
            </a:r>
            <a:r>
              <a:rPr lang="en-GB" baseline="0" dirty="0"/>
              <a:t> in Scotland?</a:t>
            </a:r>
            <a:endParaRPr lang="en-GB" dirty="0"/>
          </a:p>
          <a:p>
            <a:endParaRPr lang="en-GB" dirty="0"/>
          </a:p>
        </p:txBody>
      </p:sp>
      <p:sp>
        <p:nvSpPr>
          <p:cNvPr id="4" name="Slide Number Placeholder 3"/>
          <p:cNvSpPr>
            <a:spLocks noGrp="1"/>
          </p:cNvSpPr>
          <p:nvPr>
            <p:ph type="sldNum" sz="quarter" idx="10"/>
          </p:nvPr>
        </p:nvSpPr>
        <p:spPr/>
        <p:txBody>
          <a:bodyPr/>
          <a:lstStyle/>
          <a:p>
            <a:fld id="{8AA1670C-41CD-4A37-ADA0-C180F98FEBAC}" type="slidenum">
              <a:rPr lang="en-GB" smtClean="0"/>
              <a:t>4</a:t>
            </a:fld>
            <a:endParaRPr lang="en-GB"/>
          </a:p>
        </p:txBody>
      </p:sp>
    </p:spTree>
    <p:extLst>
      <p:ext uri="{BB962C8B-B14F-4D97-AF65-F5344CB8AC3E}">
        <p14:creationId xmlns:p14="http://schemas.microsoft.com/office/powerpoint/2010/main" val="798433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Definition</a:t>
            </a:r>
            <a:r>
              <a:rPr lang="en-GB" baseline="0" dirty="0"/>
              <a:t> of roles?</a:t>
            </a:r>
            <a:endParaRPr lang="en-GB" dirty="0"/>
          </a:p>
        </p:txBody>
      </p:sp>
      <p:sp>
        <p:nvSpPr>
          <p:cNvPr id="4" name="Slide Number Placeholder 3"/>
          <p:cNvSpPr>
            <a:spLocks noGrp="1"/>
          </p:cNvSpPr>
          <p:nvPr>
            <p:ph type="sldNum" sz="quarter" idx="10"/>
          </p:nvPr>
        </p:nvSpPr>
        <p:spPr/>
        <p:txBody>
          <a:bodyPr/>
          <a:lstStyle/>
          <a:p>
            <a:fld id="{8AA1670C-41CD-4A37-ADA0-C180F98FEBAC}" type="slidenum">
              <a:rPr lang="en-GB" smtClean="0"/>
              <a:t>5</a:t>
            </a:fld>
            <a:endParaRPr lang="en-GB"/>
          </a:p>
        </p:txBody>
      </p:sp>
    </p:spTree>
    <p:extLst>
      <p:ext uri="{BB962C8B-B14F-4D97-AF65-F5344CB8AC3E}">
        <p14:creationId xmlns:p14="http://schemas.microsoft.com/office/powerpoint/2010/main" val="1563850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AA1670C-41CD-4A37-ADA0-C180F98FEBAC}" type="slidenum">
              <a:rPr lang="en-GB" smtClean="0"/>
              <a:t>6</a:t>
            </a:fld>
            <a:endParaRPr lang="en-GB"/>
          </a:p>
        </p:txBody>
      </p:sp>
    </p:spTree>
    <p:extLst>
      <p:ext uri="{BB962C8B-B14F-4D97-AF65-F5344CB8AC3E}">
        <p14:creationId xmlns:p14="http://schemas.microsoft.com/office/powerpoint/2010/main" val="1674716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AA1670C-41CD-4A37-ADA0-C180F98FEBAC}" type="slidenum">
              <a:rPr lang="en-GB" smtClean="0"/>
              <a:t>7</a:t>
            </a:fld>
            <a:endParaRPr lang="en-GB"/>
          </a:p>
        </p:txBody>
      </p:sp>
    </p:spTree>
    <p:extLst>
      <p:ext uri="{BB962C8B-B14F-4D97-AF65-F5344CB8AC3E}">
        <p14:creationId xmlns:p14="http://schemas.microsoft.com/office/powerpoint/2010/main" val="3197647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AA1670C-41CD-4A37-ADA0-C180F98FEBAC}" type="slidenum">
              <a:rPr lang="en-GB" smtClean="0"/>
              <a:t>8</a:t>
            </a:fld>
            <a:endParaRPr lang="en-GB"/>
          </a:p>
        </p:txBody>
      </p:sp>
    </p:spTree>
    <p:extLst>
      <p:ext uri="{BB962C8B-B14F-4D97-AF65-F5344CB8AC3E}">
        <p14:creationId xmlns:p14="http://schemas.microsoft.com/office/powerpoint/2010/main" val="3954021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le Slide">
    <p:spTree>
      <p:nvGrpSpPr>
        <p:cNvPr id="1" name=""/>
        <p:cNvGrpSpPr/>
        <p:nvPr/>
      </p:nvGrpSpPr>
      <p:grpSpPr bwMode="auto">
        <a:xfrm>
          <a:off x="0" y="0"/>
          <a:ext cx="0" cy="0"/>
          <a:chOff x="0" y="0"/>
          <a:chExt cx="0" cy="0"/>
        </a:xfrm>
      </p:grpSpPr>
      <p:sp>
        <p:nvSpPr>
          <p:cNvPr id="4" name="Title 1"/>
          <p:cNvSpPr>
            <a:spLocks noGrp="1"/>
          </p:cNvSpPr>
          <p:nvPr>
            <p:ph type="ctrTitle"/>
          </p:nvPr>
        </p:nvSpPr>
        <p:spPr bwMode="auto">
          <a:xfrm>
            <a:off x="685800" y="2130425"/>
            <a:ext cx="7772400" cy="1470025"/>
          </a:xfrm>
        </p:spPr>
        <p:txBody>
          <a:bodyPr/>
          <a:lstStyle/>
          <a:p>
            <a:pPr>
              <a:defRPr/>
            </a:pPr>
            <a:r>
              <a:rPr lang="en-US"/>
              <a:t>Click to edit Master title style</a:t>
            </a:r>
          </a:p>
        </p:txBody>
      </p:sp>
      <p:sp>
        <p:nvSpPr>
          <p:cNvPr id="5" name="Subtitle 2"/>
          <p:cNvSpPr>
            <a:spLocks noGrp="1"/>
          </p:cNvSpPr>
          <p:nvPr>
            <p:ph type="subTitle" idx="1"/>
          </p:nvPr>
        </p:nvSpPr>
        <p:spPr bwMode="auto">
          <a:xfrm>
            <a:off x="1371600" y="3886200"/>
            <a:ext cx="6400800" cy="1752599"/>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a:defRPr/>
            </a:pPr>
            <a:r>
              <a:rPr lang="en-US"/>
              <a:t>Click to edit Master subtitle style</a:t>
            </a:r>
          </a:p>
        </p:txBody>
      </p:sp>
      <p:sp>
        <p:nvSpPr>
          <p:cNvPr id="6" name="Rectangle 4"/>
          <p:cNvSpPr>
            <a:spLocks noGrp="1" noChangeArrowheads="1"/>
          </p:cNvSpPr>
          <p:nvPr>
            <p:ph type="dt" sz="half" idx="10"/>
          </p:nvPr>
        </p:nvSpPr>
        <p:spPr bwMode="auto">
          <a:ln/>
        </p:spPr>
        <p:txBody>
          <a:bodyPr/>
          <a:lstStyle>
            <a:lvl1pPr>
              <a:defRPr/>
            </a:lvl1pPr>
          </a:lstStyle>
          <a:p>
            <a:pPr>
              <a:defRPr/>
            </a:pPr>
            <a:endParaRPr lang="en-GB">
              <a:solidFill>
                <a:srgbClr val="000000"/>
              </a:solidFill>
            </a:endParaRPr>
          </a:p>
        </p:txBody>
      </p:sp>
      <p:sp>
        <p:nvSpPr>
          <p:cNvPr id="7" name="Rectangle 5"/>
          <p:cNvSpPr>
            <a:spLocks noGrp="1" noChangeArrowheads="1"/>
          </p:cNvSpPr>
          <p:nvPr>
            <p:ph type="ftr" sz="quarter" idx="11"/>
          </p:nvPr>
        </p:nvSpPr>
        <p:spPr bwMode="auto">
          <a:xfrm>
            <a:off x="3347863" y="188640"/>
            <a:ext cx="2895600" cy="476250"/>
          </a:xfrm>
          <a:ln/>
        </p:spPr>
        <p:txBody>
          <a:bodyPr/>
          <a:lstStyle>
            <a:lvl1pPr>
              <a:defRPr>
                <a:solidFill>
                  <a:schemeClr val="bg1">
                    <a:lumMod val="75000"/>
                  </a:schemeClr>
                </a:solidFill>
              </a:defRPr>
            </a:lvl1pPr>
          </a:lstStyle>
          <a:p>
            <a:pPr>
              <a:defRPr/>
            </a:pPr>
            <a:r>
              <a:rPr lang="en-GB"/>
              <a:t>Not Protectively Marked</a:t>
            </a:r>
          </a:p>
        </p:txBody>
      </p:sp>
      <p:sp>
        <p:nvSpPr>
          <p:cNvPr id="8" name="Rectangle 6"/>
          <p:cNvSpPr>
            <a:spLocks noGrp="1" noChangeArrowheads="1"/>
          </p:cNvSpPr>
          <p:nvPr>
            <p:ph type="sldNum" sz="quarter" idx="12"/>
          </p:nvPr>
        </p:nvSpPr>
        <p:spPr bwMode="auto">
          <a:ln/>
        </p:spPr>
        <p:txBody>
          <a:bodyPr/>
          <a:lstStyle>
            <a:lvl1pPr>
              <a:defRPr/>
            </a:lvl1pPr>
          </a:lstStyle>
          <a:p>
            <a:pPr>
              <a:defRPr/>
            </a:pPr>
            <a:fld id="{1DF6088F-7C02-4B4F-8FBA-64DAE5FD91CB}" type="slidenum">
              <a:t>‹#›</a:t>
            </a:fld>
            <a:endParaRPr lang="en-GB">
              <a:solidFill>
                <a:srgbClr val="000000"/>
              </a:solidFill>
            </a:endParaRPr>
          </a:p>
        </p:txBody>
      </p:sp>
    </p:spTree>
  </p:cSld>
  <p:clrMapOvr>
    <a:masterClrMapping/>
  </p:clrMapOvr>
  <p:hf/>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le and Vertical Text">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en-US"/>
              <a:t>Click to edit Master title style</a:t>
            </a:r>
          </a:p>
        </p:txBody>
      </p:sp>
      <p:sp>
        <p:nvSpPr>
          <p:cNvPr id="5" name="Vertical Text Placeholder 2"/>
          <p:cNvSpPr>
            <a:spLocks noGrp="1"/>
          </p:cNvSpPr>
          <p:nvPr>
            <p:ph type="body" orient="vert" idx="1"/>
          </p:nvPr>
        </p:nvSpPr>
        <p:spPr bwMode="auto"/>
        <p:txBody>
          <a:bodyPr vert="eaVert"/>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6" name="Rectangle 4"/>
          <p:cNvSpPr>
            <a:spLocks noGrp="1" noChangeArrowheads="1"/>
          </p:cNvSpPr>
          <p:nvPr>
            <p:ph type="dt" sz="half" idx="10"/>
          </p:nvPr>
        </p:nvSpPr>
        <p:spPr bwMode="auto">
          <a:ln/>
        </p:spPr>
        <p:txBody>
          <a:bodyPr/>
          <a:lstStyle>
            <a:lvl1pPr>
              <a:defRPr/>
            </a:lvl1pPr>
          </a:lstStyle>
          <a:p>
            <a:pPr>
              <a:defRPr/>
            </a:pPr>
            <a:endParaRPr lang="en-GB">
              <a:solidFill>
                <a:srgbClr val="000000"/>
              </a:solidFill>
            </a:endParaRPr>
          </a:p>
        </p:txBody>
      </p:sp>
      <p:sp>
        <p:nvSpPr>
          <p:cNvPr id="7" name="Rectangle 5"/>
          <p:cNvSpPr>
            <a:spLocks noGrp="1" noChangeArrowheads="1"/>
          </p:cNvSpPr>
          <p:nvPr>
            <p:ph type="ftr" sz="quarter" idx="11"/>
          </p:nvPr>
        </p:nvSpPr>
        <p:spPr bwMode="auto">
          <a:ln/>
        </p:spPr>
        <p:txBody>
          <a:bodyPr/>
          <a:lstStyle>
            <a:lvl1pPr>
              <a:defRPr/>
            </a:lvl1pPr>
          </a:lstStyle>
          <a:p>
            <a:pPr>
              <a:defRPr/>
            </a:pPr>
            <a:endParaRPr lang="en-GB">
              <a:solidFill>
                <a:srgbClr val="000000"/>
              </a:solidFill>
            </a:endParaRPr>
          </a:p>
        </p:txBody>
      </p:sp>
      <p:sp>
        <p:nvSpPr>
          <p:cNvPr id="8" name="Rectangle 6"/>
          <p:cNvSpPr>
            <a:spLocks noGrp="1" noChangeArrowheads="1"/>
          </p:cNvSpPr>
          <p:nvPr>
            <p:ph type="sldNum" sz="quarter" idx="12"/>
          </p:nvPr>
        </p:nvSpPr>
        <p:spPr bwMode="auto">
          <a:ln/>
        </p:spPr>
        <p:txBody>
          <a:bodyPr/>
          <a:lstStyle>
            <a:lvl1pPr>
              <a:defRPr/>
            </a:lvl1pPr>
          </a:lstStyle>
          <a:p>
            <a:pPr>
              <a:defRPr/>
            </a:pPr>
            <a:fld id="{CDA71312-7C38-4190-88A7-E86FDB7A9038}" type="slidenum">
              <a:t>‹#›</a:t>
            </a:fld>
            <a:endParaRPr lang="en-GB">
              <a:solidFill>
                <a:srgbClr val="000000"/>
              </a:solidFill>
            </a:endParaRPr>
          </a:p>
        </p:txBody>
      </p:sp>
    </p:spTree>
  </p:cSld>
  <p:clrMapOvr>
    <a:masterClrMapping/>
  </p:clrMapOvr>
  <p:hf/>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cal Title and Text">
    <p:spTree>
      <p:nvGrpSpPr>
        <p:cNvPr id="1" name=""/>
        <p:cNvGrpSpPr/>
        <p:nvPr/>
      </p:nvGrpSpPr>
      <p:grpSpPr bwMode="auto">
        <a:xfrm>
          <a:off x="0" y="0"/>
          <a:ext cx="0" cy="0"/>
          <a:chOff x="0" y="0"/>
          <a:chExt cx="0" cy="0"/>
        </a:xfrm>
      </p:grpSpPr>
      <p:sp>
        <p:nvSpPr>
          <p:cNvPr id="4" name="Vertical Title 1"/>
          <p:cNvSpPr>
            <a:spLocks noGrp="1"/>
          </p:cNvSpPr>
          <p:nvPr>
            <p:ph type="title" orient="vert"/>
          </p:nvPr>
        </p:nvSpPr>
        <p:spPr bwMode="auto">
          <a:xfrm>
            <a:off x="6629400" y="274638"/>
            <a:ext cx="2057400" cy="5851525"/>
          </a:xfrm>
        </p:spPr>
        <p:txBody>
          <a:bodyPr vert="eaVert"/>
          <a:lstStyle/>
          <a:p>
            <a:pPr>
              <a:defRPr/>
            </a:pPr>
            <a:r>
              <a:rPr lang="en-US"/>
              <a:t>Click to edit Master title style</a:t>
            </a:r>
          </a:p>
        </p:txBody>
      </p:sp>
      <p:sp>
        <p:nvSpPr>
          <p:cNvPr id="5" name="Vertical Text Placeholder 2"/>
          <p:cNvSpPr>
            <a:spLocks noGrp="1"/>
          </p:cNvSpPr>
          <p:nvPr>
            <p:ph type="body" orient="vert" idx="1"/>
          </p:nvPr>
        </p:nvSpPr>
        <p:spPr bwMode="auto">
          <a:xfrm>
            <a:off x="457200" y="274638"/>
            <a:ext cx="6019800" cy="5851525"/>
          </a:xfrm>
        </p:spPr>
        <p:txBody>
          <a:bodyPr vert="eaVert"/>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6" name="Rectangle 4"/>
          <p:cNvSpPr>
            <a:spLocks noGrp="1" noChangeArrowheads="1"/>
          </p:cNvSpPr>
          <p:nvPr>
            <p:ph type="dt" sz="half" idx="10"/>
          </p:nvPr>
        </p:nvSpPr>
        <p:spPr bwMode="auto">
          <a:ln/>
        </p:spPr>
        <p:txBody>
          <a:bodyPr/>
          <a:lstStyle>
            <a:lvl1pPr>
              <a:defRPr/>
            </a:lvl1pPr>
          </a:lstStyle>
          <a:p>
            <a:pPr>
              <a:defRPr/>
            </a:pPr>
            <a:endParaRPr lang="en-GB">
              <a:solidFill>
                <a:srgbClr val="000000"/>
              </a:solidFill>
            </a:endParaRPr>
          </a:p>
        </p:txBody>
      </p:sp>
      <p:sp>
        <p:nvSpPr>
          <p:cNvPr id="7" name="Rectangle 5"/>
          <p:cNvSpPr>
            <a:spLocks noGrp="1" noChangeArrowheads="1"/>
          </p:cNvSpPr>
          <p:nvPr>
            <p:ph type="ftr" sz="quarter" idx="11"/>
          </p:nvPr>
        </p:nvSpPr>
        <p:spPr bwMode="auto">
          <a:ln/>
        </p:spPr>
        <p:txBody>
          <a:bodyPr/>
          <a:lstStyle>
            <a:lvl1pPr>
              <a:defRPr/>
            </a:lvl1pPr>
          </a:lstStyle>
          <a:p>
            <a:pPr>
              <a:defRPr/>
            </a:pPr>
            <a:endParaRPr lang="en-GB">
              <a:solidFill>
                <a:srgbClr val="000000"/>
              </a:solidFill>
            </a:endParaRPr>
          </a:p>
        </p:txBody>
      </p:sp>
      <p:sp>
        <p:nvSpPr>
          <p:cNvPr id="8" name="Rectangle 6"/>
          <p:cNvSpPr>
            <a:spLocks noGrp="1" noChangeArrowheads="1"/>
          </p:cNvSpPr>
          <p:nvPr>
            <p:ph type="sldNum" sz="quarter" idx="12"/>
          </p:nvPr>
        </p:nvSpPr>
        <p:spPr bwMode="auto">
          <a:ln/>
        </p:spPr>
        <p:txBody>
          <a:bodyPr/>
          <a:lstStyle>
            <a:lvl1pPr>
              <a:defRPr/>
            </a:lvl1pPr>
          </a:lstStyle>
          <a:p>
            <a:pPr>
              <a:defRPr/>
            </a:pPr>
            <a:fld id="{C44FA949-9B69-4A69-8D7C-95965CF568FD}" type="slidenum">
              <a:t>‹#›</a:t>
            </a:fld>
            <a:endParaRPr lang="en-GB">
              <a:solidFill>
                <a:srgbClr val="000000"/>
              </a:solidFill>
            </a:endParaRPr>
          </a:p>
        </p:txBody>
      </p:sp>
    </p:spTree>
  </p:cSld>
  <p:clrMapOvr>
    <a:masterClrMapping/>
  </p:clrMapOvr>
  <p:hf/>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en-US"/>
              <a:t>Click to edit Master title style</a:t>
            </a:r>
          </a:p>
        </p:txBody>
      </p:sp>
      <p:sp>
        <p:nvSpPr>
          <p:cNvPr id="5" name="Content Placeholder 2"/>
          <p:cNvSpPr>
            <a:spLocks noGrp="1"/>
          </p:cNvSpPr>
          <p:nvPr>
            <p:ph idx="1"/>
          </p:nvPr>
        </p:nvSpPr>
        <p:spPr bwMode="auto"/>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6" name="Rectangle 4"/>
          <p:cNvSpPr>
            <a:spLocks noGrp="1" noChangeArrowheads="1"/>
          </p:cNvSpPr>
          <p:nvPr>
            <p:ph type="dt" sz="half" idx="10"/>
          </p:nvPr>
        </p:nvSpPr>
        <p:spPr bwMode="auto">
          <a:ln/>
        </p:spPr>
        <p:txBody>
          <a:bodyPr/>
          <a:lstStyle>
            <a:lvl1pPr>
              <a:defRPr/>
            </a:lvl1pPr>
          </a:lstStyle>
          <a:p>
            <a:pPr>
              <a:defRPr/>
            </a:pPr>
            <a:endParaRPr lang="en-GB">
              <a:solidFill>
                <a:srgbClr val="000000"/>
              </a:solidFill>
            </a:endParaRPr>
          </a:p>
        </p:txBody>
      </p:sp>
      <p:sp>
        <p:nvSpPr>
          <p:cNvPr id="7" name="Rectangle 5"/>
          <p:cNvSpPr>
            <a:spLocks noGrp="1" noChangeArrowheads="1"/>
          </p:cNvSpPr>
          <p:nvPr>
            <p:ph type="ftr" sz="quarter" idx="11"/>
          </p:nvPr>
        </p:nvSpPr>
        <p:spPr bwMode="auto">
          <a:ln/>
        </p:spPr>
        <p:txBody>
          <a:bodyPr/>
          <a:lstStyle>
            <a:lvl1pPr>
              <a:defRPr/>
            </a:lvl1pPr>
          </a:lstStyle>
          <a:p>
            <a:pPr>
              <a:defRPr/>
            </a:pPr>
            <a:endParaRPr lang="en-GB">
              <a:solidFill>
                <a:srgbClr val="000000"/>
              </a:solidFill>
            </a:endParaRPr>
          </a:p>
        </p:txBody>
      </p:sp>
      <p:sp>
        <p:nvSpPr>
          <p:cNvPr id="8" name="Rectangle 6"/>
          <p:cNvSpPr>
            <a:spLocks noGrp="1" noChangeArrowheads="1"/>
          </p:cNvSpPr>
          <p:nvPr>
            <p:ph type="sldNum" sz="quarter" idx="12"/>
          </p:nvPr>
        </p:nvSpPr>
        <p:spPr bwMode="auto">
          <a:ln/>
        </p:spPr>
        <p:txBody>
          <a:bodyPr/>
          <a:lstStyle>
            <a:lvl1pPr>
              <a:defRPr/>
            </a:lvl1pPr>
          </a:lstStyle>
          <a:p>
            <a:pPr>
              <a:defRPr/>
            </a:pPr>
            <a:fld id="{213A995B-22D0-4190-B3D0-B54F4DD83BCD}" type="slidenum">
              <a:t>‹#›</a:t>
            </a:fld>
            <a:endParaRPr lang="en-GB">
              <a:solidFill>
                <a:srgbClr val="000000"/>
              </a:solidFill>
            </a:endParaRPr>
          </a:p>
        </p:txBody>
      </p:sp>
    </p:spTree>
  </p:cSld>
  <p:clrMapOvr>
    <a:masterClrMapping/>
  </p:clrMapOvr>
  <p:hf/>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Section Header">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722313" y="4406900"/>
            <a:ext cx="7772400" cy="1362075"/>
          </a:xfrm>
        </p:spPr>
        <p:txBody>
          <a:bodyPr anchor="t"/>
          <a:lstStyle>
            <a:lvl1pPr algn="l">
              <a:defRPr sz="4000" b="1" cap="all"/>
            </a:lvl1pPr>
          </a:lstStyle>
          <a:p>
            <a:pPr>
              <a:defRPr/>
            </a:pPr>
            <a:r>
              <a:rPr lang="en-US"/>
              <a:t>Click to edit Master title style</a:t>
            </a:r>
          </a:p>
        </p:txBody>
      </p:sp>
      <p:sp>
        <p:nvSpPr>
          <p:cNvPr id="5" name="Text Placeholder 2"/>
          <p:cNvSpPr>
            <a:spLocks noGrp="1"/>
          </p:cNvSpPr>
          <p:nvPr>
            <p:ph type="body" idx="1"/>
          </p:nvPr>
        </p:nvSpPr>
        <p:spPr bwMode="auto">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defRPr/>
            </a:pPr>
            <a:r>
              <a:rPr lang="en-US"/>
              <a:t>Click to edit Master text styles</a:t>
            </a:r>
            <a:endParaRPr/>
          </a:p>
        </p:txBody>
      </p:sp>
      <p:sp>
        <p:nvSpPr>
          <p:cNvPr id="6" name="Rectangle 4"/>
          <p:cNvSpPr>
            <a:spLocks noGrp="1" noChangeArrowheads="1"/>
          </p:cNvSpPr>
          <p:nvPr>
            <p:ph type="dt" sz="half" idx="10"/>
          </p:nvPr>
        </p:nvSpPr>
        <p:spPr bwMode="auto">
          <a:ln/>
        </p:spPr>
        <p:txBody>
          <a:bodyPr/>
          <a:lstStyle>
            <a:lvl1pPr>
              <a:defRPr/>
            </a:lvl1pPr>
          </a:lstStyle>
          <a:p>
            <a:pPr>
              <a:defRPr/>
            </a:pPr>
            <a:endParaRPr lang="en-GB">
              <a:solidFill>
                <a:srgbClr val="000000"/>
              </a:solidFill>
            </a:endParaRPr>
          </a:p>
        </p:txBody>
      </p:sp>
      <p:sp>
        <p:nvSpPr>
          <p:cNvPr id="7" name="Rectangle 5"/>
          <p:cNvSpPr>
            <a:spLocks noGrp="1" noChangeArrowheads="1"/>
          </p:cNvSpPr>
          <p:nvPr>
            <p:ph type="ftr" sz="quarter" idx="11"/>
          </p:nvPr>
        </p:nvSpPr>
        <p:spPr bwMode="auto">
          <a:ln/>
        </p:spPr>
        <p:txBody>
          <a:bodyPr/>
          <a:lstStyle>
            <a:lvl1pPr>
              <a:defRPr/>
            </a:lvl1pPr>
          </a:lstStyle>
          <a:p>
            <a:pPr>
              <a:defRPr/>
            </a:pPr>
            <a:endParaRPr lang="en-GB">
              <a:solidFill>
                <a:srgbClr val="000000"/>
              </a:solidFill>
            </a:endParaRPr>
          </a:p>
        </p:txBody>
      </p:sp>
      <p:sp>
        <p:nvSpPr>
          <p:cNvPr id="8" name="Rectangle 6"/>
          <p:cNvSpPr>
            <a:spLocks noGrp="1" noChangeArrowheads="1"/>
          </p:cNvSpPr>
          <p:nvPr>
            <p:ph type="sldNum" sz="quarter" idx="12"/>
          </p:nvPr>
        </p:nvSpPr>
        <p:spPr bwMode="auto">
          <a:ln/>
        </p:spPr>
        <p:txBody>
          <a:bodyPr/>
          <a:lstStyle>
            <a:lvl1pPr>
              <a:defRPr/>
            </a:lvl1pPr>
          </a:lstStyle>
          <a:p>
            <a:pPr>
              <a:defRPr/>
            </a:pPr>
            <a:fld id="{E80A3A08-2FA9-407F-B862-0E6934C1ED05}" type="slidenum">
              <a:t>‹#›</a:t>
            </a:fld>
            <a:endParaRPr lang="en-GB">
              <a:solidFill>
                <a:srgbClr val="000000"/>
              </a:solidFill>
            </a:endParaRPr>
          </a:p>
        </p:txBody>
      </p:sp>
    </p:spTree>
  </p:cSld>
  <p:clrMapOvr>
    <a:masterClrMapping/>
  </p:clrMapOvr>
  <p:hf/>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Two Content">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en-US"/>
              <a:t>Click to edit Master title style</a:t>
            </a:r>
          </a:p>
        </p:txBody>
      </p:sp>
      <p:sp>
        <p:nvSpPr>
          <p:cNvPr id="5" name="Content Placeholder 2"/>
          <p:cNvSpPr>
            <a:spLocks noGrp="1"/>
          </p:cNvSpPr>
          <p:nvPr>
            <p:ph sz="half" idx="1"/>
          </p:nvPr>
        </p:nvSpPr>
        <p:spPr bwMode="auto">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6" name="Content Placeholder 3"/>
          <p:cNvSpPr>
            <a:spLocks noGrp="1"/>
          </p:cNvSpPr>
          <p:nvPr>
            <p:ph sz="half" idx="2"/>
          </p:nvPr>
        </p:nvSpPr>
        <p:spPr bwMode="auto">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7" name="Rectangle 4"/>
          <p:cNvSpPr>
            <a:spLocks noGrp="1" noChangeArrowheads="1"/>
          </p:cNvSpPr>
          <p:nvPr>
            <p:ph type="dt" sz="half" idx="10"/>
          </p:nvPr>
        </p:nvSpPr>
        <p:spPr bwMode="auto">
          <a:ln/>
        </p:spPr>
        <p:txBody>
          <a:bodyPr/>
          <a:lstStyle>
            <a:lvl1pPr>
              <a:defRPr/>
            </a:lvl1pPr>
          </a:lstStyle>
          <a:p>
            <a:pPr>
              <a:defRPr/>
            </a:pPr>
            <a:endParaRPr lang="en-GB">
              <a:solidFill>
                <a:srgbClr val="000000"/>
              </a:solidFill>
            </a:endParaRPr>
          </a:p>
        </p:txBody>
      </p:sp>
      <p:sp>
        <p:nvSpPr>
          <p:cNvPr id="8" name="Rectangle 5"/>
          <p:cNvSpPr>
            <a:spLocks noGrp="1" noChangeArrowheads="1"/>
          </p:cNvSpPr>
          <p:nvPr>
            <p:ph type="ftr" sz="quarter" idx="11"/>
          </p:nvPr>
        </p:nvSpPr>
        <p:spPr bwMode="auto">
          <a:ln/>
        </p:spPr>
        <p:txBody>
          <a:bodyPr/>
          <a:lstStyle>
            <a:lvl1pPr>
              <a:defRPr/>
            </a:lvl1pPr>
          </a:lstStyle>
          <a:p>
            <a:pPr>
              <a:defRPr/>
            </a:pPr>
            <a:endParaRPr lang="en-GB">
              <a:solidFill>
                <a:srgbClr val="000000"/>
              </a:solidFill>
            </a:endParaRPr>
          </a:p>
        </p:txBody>
      </p:sp>
      <p:sp>
        <p:nvSpPr>
          <p:cNvPr id="9" name="Rectangle 6"/>
          <p:cNvSpPr>
            <a:spLocks noGrp="1" noChangeArrowheads="1"/>
          </p:cNvSpPr>
          <p:nvPr>
            <p:ph type="sldNum" sz="quarter" idx="12"/>
          </p:nvPr>
        </p:nvSpPr>
        <p:spPr bwMode="auto">
          <a:ln/>
        </p:spPr>
        <p:txBody>
          <a:bodyPr/>
          <a:lstStyle>
            <a:lvl1pPr>
              <a:defRPr/>
            </a:lvl1pPr>
          </a:lstStyle>
          <a:p>
            <a:pPr>
              <a:defRPr/>
            </a:pPr>
            <a:fld id="{7CAC0783-A230-4F35-B1CD-344443173551}" type="slidenum">
              <a:t>‹#›</a:t>
            </a:fld>
            <a:endParaRPr lang="en-GB">
              <a:solidFill>
                <a:srgbClr val="000000"/>
              </a:solidFill>
            </a:endParaRPr>
          </a:p>
        </p:txBody>
      </p:sp>
    </p:spTree>
  </p:cSld>
  <p:clrMapOvr>
    <a:masterClrMapping/>
  </p:clrMapOvr>
  <p:hf/>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is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a:lvl1pPr>
          </a:lstStyle>
          <a:p>
            <a:pPr>
              <a:defRPr/>
            </a:pPr>
            <a:r>
              <a:rPr lang="en-US"/>
              <a:t>Click to edit Master title style</a:t>
            </a:r>
          </a:p>
        </p:txBody>
      </p:sp>
      <p:sp>
        <p:nvSpPr>
          <p:cNvPr id="5" name="Text Placeholder 2"/>
          <p:cNvSpPr>
            <a:spLocks noGrp="1"/>
          </p:cNvSpPr>
          <p:nvPr>
            <p:ph type="body" idx="1"/>
          </p:nvPr>
        </p:nvSpPr>
        <p:spPr bwMode="auto">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n-US"/>
              <a:t>Click to edit Master text styles</a:t>
            </a:r>
            <a:endParaRPr/>
          </a:p>
        </p:txBody>
      </p:sp>
      <p:sp>
        <p:nvSpPr>
          <p:cNvPr id="6" name="Content Placeholder 3"/>
          <p:cNvSpPr>
            <a:spLocks noGrp="1"/>
          </p:cNvSpPr>
          <p:nvPr>
            <p:ph sz="half" idx="2"/>
          </p:nvPr>
        </p:nvSpPr>
        <p:spPr bwMode="auto">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7" name="Text Placeholder 4"/>
          <p:cNvSpPr>
            <a:spLocks noGrp="1"/>
          </p:cNvSpPr>
          <p:nvPr>
            <p:ph type="body" sz="quarter" idx="3"/>
          </p:nvPr>
        </p:nvSpPr>
        <p:spPr bwMode="auto">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n-US"/>
              <a:t>Click to edit Master text styles</a:t>
            </a:r>
            <a:endParaRPr/>
          </a:p>
        </p:txBody>
      </p:sp>
      <p:sp>
        <p:nvSpPr>
          <p:cNvPr id="8" name="Content Placeholder 5"/>
          <p:cNvSpPr>
            <a:spLocks noGrp="1"/>
          </p:cNvSpPr>
          <p:nvPr>
            <p:ph sz="quarter" idx="4"/>
          </p:nvPr>
        </p:nvSpPr>
        <p:spPr bwMode="auto">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9" name="Rectangle 4"/>
          <p:cNvSpPr>
            <a:spLocks noGrp="1" noChangeArrowheads="1"/>
          </p:cNvSpPr>
          <p:nvPr>
            <p:ph type="dt" sz="half" idx="10"/>
          </p:nvPr>
        </p:nvSpPr>
        <p:spPr bwMode="auto">
          <a:ln/>
        </p:spPr>
        <p:txBody>
          <a:bodyPr/>
          <a:lstStyle>
            <a:lvl1pPr>
              <a:defRPr/>
            </a:lvl1pPr>
          </a:lstStyle>
          <a:p>
            <a:pPr>
              <a:defRPr/>
            </a:pPr>
            <a:endParaRPr lang="en-GB">
              <a:solidFill>
                <a:srgbClr val="000000"/>
              </a:solidFill>
            </a:endParaRPr>
          </a:p>
        </p:txBody>
      </p:sp>
      <p:sp>
        <p:nvSpPr>
          <p:cNvPr id="10" name="Rectangle 5"/>
          <p:cNvSpPr>
            <a:spLocks noGrp="1" noChangeArrowheads="1"/>
          </p:cNvSpPr>
          <p:nvPr>
            <p:ph type="ftr" sz="quarter" idx="11"/>
          </p:nvPr>
        </p:nvSpPr>
        <p:spPr bwMode="auto">
          <a:ln/>
        </p:spPr>
        <p:txBody>
          <a:bodyPr/>
          <a:lstStyle>
            <a:lvl1pPr>
              <a:defRPr/>
            </a:lvl1pPr>
          </a:lstStyle>
          <a:p>
            <a:pPr>
              <a:defRPr/>
            </a:pPr>
            <a:endParaRPr lang="en-GB">
              <a:solidFill>
                <a:srgbClr val="000000"/>
              </a:solidFill>
            </a:endParaRPr>
          </a:p>
        </p:txBody>
      </p:sp>
      <p:sp>
        <p:nvSpPr>
          <p:cNvPr id="11" name="Rectangle 6"/>
          <p:cNvSpPr>
            <a:spLocks noGrp="1" noChangeArrowheads="1"/>
          </p:cNvSpPr>
          <p:nvPr>
            <p:ph type="sldNum" sz="quarter" idx="12"/>
          </p:nvPr>
        </p:nvSpPr>
        <p:spPr bwMode="auto">
          <a:ln/>
        </p:spPr>
        <p:txBody>
          <a:bodyPr/>
          <a:lstStyle>
            <a:lvl1pPr>
              <a:defRPr/>
            </a:lvl1pPr>
          </a:lstStyle>
          <a:p>
            <a:pPr>
              <a:defRPr/>
            </a:pPr>
            <a:fld id="{5A24F56D-F99A-423B-B7AC-52668972082A}" type="slidenum">
              <a:t>‹#›</a:t>
            </a:fld>
            <a:endParaRPr lang="en-GB">
              <a:solidFill>
                <a:srgbClr val="000000"/>
              </a:solidFill>
            </a:endParaRPr>
          </a:p>
        </p:txBody>
      </p:sp>
    </p:spTree>
  </p:cSld>
  <p:clrMapOvr>
    <a:masterClrMapping/>
  </p:clrMapOvr>
  <p:hf/>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le Only">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en-US"/>
              <a:t>Click to edit Master title style</a:t>
            </a:r>
          </a:p>
        </p:txBody>
      </p:sp>
      <p:sp>
        <p:nvSpPr>
          <p:cNvPr id="5" name="Rectangle 4"/>
          <p:cNvSpPr>
            <a:spLocks noGrp="1" noChangeArrowheads="1"/>
          </p:cNvSpPr>
          <p:nvPr>
            <p:ph type="dt" sz="half" idx="10"/>
          </p:nvPr>
        </p:nvSpPr>
        <p:spPr bwMode="auto">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bwMode="auto">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bwMode="auto">
          <a:ln/>
        </p:spPr>
        <p:txBody>
          <a:bodyPr/>
          <a:lstStyle>
            <a:lvl1pPr>
              <a:defRPr/>
            </a:lvl1pPr>
          </a:lstStyle>
          <a:p>
            <a:pPr>
              <a:defRPr/>
            </a:pPr>
            <a:fld id="{99B2F60B-08E9-4225-8A6A-3D96FA07876B}" type="slidenum">
              <a:t>‹#›</a:t>
            </a:fld>
            <a:endParaRPr lang="en-GB">
              <a:solidFill>
                <a:srgbClr val="000000"/>
              </a:solidFill>
            </a:endParaRPr>
          </a:p>
        </p:txBody>
      </p:sp>
    </p:spTree>
  </p:cSld>
  <p:clrMapOvr>
    <a:masterClrMapping/>
  </p:clrMapOvr>
  <p:hf/>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Blank">
    <p:spTree>
      <p:nvGrpSpPr>
        <p:cNvPr id="1" name=""/>
        <p:cNvGrpSpPr/>
        <p:nvPr/>
      </p:nvGrpSpPr>
      <p:grpSpPr bwMode="auto">
        <a:xfrm>
          <a:off x="0" y="0"/>
          <a:ext cx="0" cy="0"/>
          <a:chOff x="0" y="0"/>
          <a:chExt cx="0" cy="0"/>
        </a:xfrm>
      </p:grpSpPr>
      <p:sp>
        <p:nvSpPr>
          <p:cNvPr id="4" name="Rectangle 4"/>
          <p:cNvSpPr>
            <a:spLocks noGrp="1" noChangeArrowheads="1"/>
          </p:cNvSpPr>
          <p:nvPr>
            <p:ph type="dt" sz="half" idx="10"/>
          </p:nvPr>
        </p:nvSpPr>
        <p:spPr bwMode="auto">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bwMode="auto">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bwMode="auto">
          <a:ln/>
        </p:spPr>
        <p:txBody>
          <a:bodyPr/>
          <a:lstStyle>
            <a:lvl1pPr>
              <a:defRPr/>
            </a:lvl1pPr>
          </a:lstStyle>
          <a:p>
            <a:pPr>
              <a:defRPr/>
            </a:pPr>
            <a:fld id="{A3E9DB14-5EA2-4F32-9E47-1926ADDF3F67}" type="slidenum">
              <a:t>‹#›</a:t>
            </a:fld>
            <a:endParaRPr lang="en-GB">
              <a:solidFill>
                <a:srgbClr val="000000"/>
              </a:solidFill>
            </a:endParaRPr>
          </a:p>
        </p:txBody>
      </p:sp>
    </p:spTree>
  </p:cSld>
  <p:clrMapOvr>
    <a:masterClrMapping/>
  </p:clrMapOvr>
  <p:hf/>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t with Capti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457200" y="273050"/>
            <a:ext cx="3008313" cy="1162050"/>
          </a:xfrm>
        </p:spPr>
        <p:txBody>
          <a:bodyPr anchor="b"/>
          <a:lstStyle>
            <a:lvl1pPr algn="l">
              <a:defRPr sz="2000" b="1"/>
            </a:lvl1pPr>
          </a:lstStyle>
          <a:p>
            <a:pPr>
              <a:defRPr/>
            </a:pPr>
            <a:r>
              <a:rPr lang="en-US"/>
              <a:t>Click to edit Master title style</a:t>
            </a:r>
          </a:p>
        </p:txBody>
      </p:sp>
      <p:sp>
        <p:nvSpPr>
          <p:cNvPr id="5" name="Content Placeholder 2"/>
          <p:cNvSpPr>
            <a:spLocks noGrp="1"/>
          </p:cNvSpPr>
          <p:nvPr>
            <p:ph idx="1"/>
          </p:nvPr>
        </p:nvSpPr>
        <p:spPr bwMode="auto">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6" name="Text Placeholder 3"/>
          <p:cNvSpPr>
            <a:spLocks noGrp="1"/>
          </p:cNvSpPr>
          <p:nvPr>
            <p:ph type="body" sz="half" idx="2"/>
          </p:nvPr>
        </p:nvSpPr>
        <p:spPr bwMode="auto">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en-US"/>
              <a:t>Click to edit Master text styles</a:t>
            </a:r>
            <a:endParaRPr/>
          </a:p>
        </p:txBody>
      </p:sp>
      <p:sp>
        <p:nvSpPr>
          <p:cNvPr id="7" name="Rectangle 4"/>
          <p:cNvSpPr>
            <a:spLocks noGrp="1" noChangeArrowheads="1"/>
          </p:cNvSpPr>
          <p:nvPr>
            <p:ph type="dt" sz="half" idx="10"/>
          </p:nvPr>
        </p:nvSpPr>
        <p:spPr bwMode="auto">
          <a:ln/>
        </p:spPr>
        <p:txBody>
          <a:bodyPr/>
          <a:lstStyle>
            <a:lvl1pPr>
              <a:defRPr/>
            </a:lvl1pPr>
          </a:lstStyle>
          <a:p>
            <a:pPr>
              <a:defRPr/>
            </a:pPr>
            <a:endParaRPr lang="en-GB">
              <a:solidFill>
                <a:srgbClr val="000000"/>
              </a:solidFill>
            </a:endParaRPr>
          </a:p>
        </p:txBody>
      </p:sp>
      <p:sp>
        <p:nvSpPr>
          <p:cNvPr id="8" name="Rectangle 5"/>
          <p:cNvSpPr>
            <a:spLocks noGrp="1" noChangeArrowheads="1"/>
          </p:cNvSpPr>
          <p:nvPr>
            <p:ph type="ftr" sz="quarter" idx="11"/>
          </p:nvPr>
        </p:nvSpPr>
        <p:spPr bwMode="auto">
          <a:ln/>
        </p:spPr>
        <p:txBody>
          <a:bodyPr/>
          <a:lstStyle>
            <a:lvl1pPr>
              <a:defRPr/>
            </a:lvl1pPr>
          </a:lstStyle>
          <a:p>
            <a:pPr>
              <a:defRPr/>
            </a:pPr>
            <a:endParaRPr lang="en-GB">
              <a:solidFill>
                <a:srgbClr val="000000"/>
              </a:solidFill>
            </a:endParaRPr>
          </a:p>
        </p:txBody>
      </p:sp>
      <p:sp>
        <p:nvSpPr>
          <p:cNvPr id="9" name="Rectangle 6"/>
          <p:cNvSpPr>
            <a:spLocks noGrp="1" noChangeArrowheads="1"/>
          </p:cNvSpPr>
          <p:nvPr>
            <p:ph type="sldNum" sz="quarter" idx="12"/>
          </p:nvPr>
        </p:nvSpPr>
        <p:spPr bwMode="auto">
          <a:ln/>
        </p:spPr>
        <p:txBody>
          <a:bodyPr/>
          <a:lstStyle>
            <a:lvl1pPr>
              <a:defRPr/>
            </a:lvl1pPr>
          </a:lstStyle>
          <a:p>
            <a:pPr>
              <a:defRPr/>
            </a:pPr>
            <a:fld id="{9858B633-EDF2-4147-B02F-9DB8010CF471}" type="slidenum">
              <a:t>‹#›</a:t>
            </a:fld>
            <a:endParaRPr lang="en-GB">
              <a:solidFill>
                <a:srgbClr val="000000"/>
              </a:solidFill>
            </a:endParaRPr>
          </a:p>
        </p:txBody>
      </p:sp>
    </p:spTree>
  </p:cSld>
  <p:clrMapOvr>
    <a:masterClrMapping/>
  </p:clrMapOvr>
  <p:hf/>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Picture with Capti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1792288" y="4800600"/>
            <a:ext cx="5486400" cy="566738"/>
          </a:xfrm>
        </p:spPr>
        <p:txBody>
          <a:bodyPr anchor="b"/>
          <a:lstStyle>
            <a:lvl1pPr algn="l">
              <a:defRPr sz="2000" b="1"/>
            </a:lvl1pPr>
          </a:lstStyle>
          <a:p>
            <a:pPr>
              <a:defRPr/>
            </a:pPr>
            <a:r>
              <a:rPr lang="en-US"/>
              <a:t>Click to edit Master title style</a:t>
            </a:r>
          </a:p>
        </p:txBody>
      </p:sp>
      <p:sp>
        <p:nvSpPr>
          <p:cNvPr id="5" name="Picture Placeholder 2"/>
          <p:cNvSpPr>
            <a:spLocks noGrp="1"/>
          </p:cNvSpPr>
          <p:nvPr>
            <p:ph type="pic" idx="1"/>
          </p:nvPr>
        </p:nvSpPr>
        <p:spPr bwMode="auto">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defRPr/>
            </a:pPr>
            <a:endParaRPr lang="en-US"/>
          </a:p>
        </p:txBody>
      </p:sp>
      <p:sp>
        <p:nvSpPr>
          <p:cNvPr id="6" name="Text Placeholder 3"/>
          <p:cNvSpPr>
            <a:spLocks noGrp="1"/>
          </p:cNvSpPr>
          <p:nvPr>
            <p:ph type="body" sz="half" idx="2"/>
          </p:nvPr>
        </p:nvSpPr>
        <p:spPr bwMode="auto">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en-US"/>
              <a:t>Click to edit Master text styles</a:t>
            </a:r>
            <a:endParaRPr/>
          </a:p>
        </p:txBody>
      </p:sp>
      <p:sp>
        <p:nvSpPr>
          <p:cNvPr id="7" name="Rectangle 4"/>
          <p:cNvSpPr>
            <a:spLocks noGrp="1" noChangeArrowheads="1"/>
          </p:cNvSpPr>
          <p:nvPr>
            <p:ph type="dt" sz="half" idx="10"/>
          </p:nvPr>
        </p:nvSpPr>
        <p:spPr bwMode="auto">
          <a:ln/>
        </p:spPr>
        <p:txBody>
          <a:bodyPr/>
          <a:lstStyle>
            <a:lvl1pPr>
              <a:defRPr/>
            </a:lvl1pPr>
          </a:lstStyle>
          <a:p>
            <a:pPr>
              <a:defRPr/>
            </a:pPr>
            <a:endParaRPr lang="en-GB">
              <a:solidFill>
                <a:srgbClr val="000000"/>
              </a:solidFill>
            </a:endParaRPr>
          </a:p>
        </p:txBody>
      </p:sp>
      <p:sp>
        <p:nvSpPr>
          <p:cNvPr id="8" name="Rectangle 5"/>
          <p:cNvSpPr>
            <a:spLocks noGrp="1" noChangeArrowheads="1"/>
          </p:cNvSpPr>
          <p:nvPr>
            <p:ph type="ftr" sz="quarter" idx="11"/>
          </p:nvPr>
        </p:nvSpPr>
        <p:spPr bwMode="auto">
          <a:ln/>
        </p:spPr>
        <p:txBody>
          <a:bodyPr/>
          <a:lstStyle>
            <a:lvl1pPr>
              <a:defRPr/>
            </a:lvl1pPr>
          </a:lstStyle>
          <a:p>
            <a:pPr>
              <a:defRPr/>
            </a:pPr>
            <a:endParaRPr lang="en-GB">
              <a:solidFill>
                <a:srgbClr val="000000"/>
              </a:solidFill>
            </a:endParaRPr>
          </a:p>
        </p:txBody>
      </p:sp>
      <p:sp>
        <p:nvSpPr>
          <p:cNvPr id="9" name="Rectangle 6"/>
          <p:cNvSpPr>
            <a:spLocks noGrp="1" noChangeArrowheads="1"/>
          </p:cNvSpPr>
          <p:nvPr>
            <p:ph type="sldNum" sz="quarter" idx="12"/>
          </p:nvPr>
        </p:nvSpPr>
        <p:spPr bwMode="auto">
          <a:ln/>
        </p:spPr>
        <p:txBody>
          <a:bodyPr/>
          <a:lstStyle>
            <a:lvl1pPr>
              <a:defRPr/>
            </a:lvl1pPr>
          </a:lstStyle>
          <a:p>
            <a:pPr>
              <a:defRPr/>
            </a:pPr>
            <a:fld id="{5480E690-FAA2-4F28-A109-10834E6437FC}" type="slidenum">
              <a:t>‹#›</a:t>
            </a:fld>
            <a:endParaRPr lang="en-GB">
              <a:solidFill>
                <a:srgbClr val="000000"/>
              </a:solidFill>
            </a:endParaRPr>
          </a:p>
        </p:txBody>
      </p:sp>
    </p:spTree>
  </p:cSld>
  <p:clrMapOvr>
    <a:masterClrMapping/>
  </p:clrMapOvr>
  <p:hf/>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Rectangle 2"/>
          <p:cNvSpPr>
            <a:spLocks noGrp="1" noChangeArrowheads="1"/>
          </p:cNvSpPr>
          <p:nvPr>
            <p:ph type="title"/>
          </p:nvPr>
        </p:nvSpPr>
        <p:spPr bwMode="auto">
          <a:xfrm>
            <a:off x="1505769" y="274638"/>
            <a:ext cx="4794423" cy="1210146"/>
          </a:xfrm>
          <a:prstGeom prst="rect">
            <a:avLst/>
          </a:prstGeom>
          <a:noFill/>
          <a:ln>
            <a:noFill/>
          </a:ln>
        </p:spPr>
        <p:txBody>
          <a:bodyPr vert="horz" wrap="square" lIns="91440" tIns="45720" rIns="91440" bIns="45720" numCol="1" anchor="ctr" anchorCtr="0" compatLnSpc="1">
            <a:prstTxWarp prst="textNoShape">
              <a:avLst/>
            </a:prstTxWarp>
          </a:bodyPr>
          <a:lstStyle/>
          <a:p>
            <a:pPr lvl="0">
              <a:defRPr/>
            </a:pPr>
            <a:r>
              <a:rPr lang="en-GB"/>
              <a:t>Click to edit Master title style</a:t>
            </a:r>
            <a:endParaRPr/>
          </a:p>
        </p:txBody>
      </p:sp>
      <p:sp>
        <p:nvSpPr>
          <p:cNvPr id="5" name="Rectangle 3"/>
          <p:cNvSpPr>
            <a:spLocks noGrp="1" noChangeArrowheads="1"/>
          </p:cNvSpPr>
          <p:nvPr>
            <p:ph type="body" idx="1"/>
          </p:nvPr>
        </p:nvSpPr>
        <p:spPr bwMode="auto">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defRPr/>
            </a:pPr>
            <a:r>
              <a:rPr lang="en-GB"/>
              <a:t>Click to edit Master text styles</a:t>
            </a:r>
            <a:endParaRPr/>
          </a:p>
          <a:p>
            <a:pPr lvl="1">
              <a:defRPr/>
            </a:pPr>
            <a:r>
              <a:rPr lang="en-GB"/>
              <a:t>Second level</a:t>
            </a:r>
            <a:endParaRPr/>
          </a:p>
          <a:p>
            <a:pPr lvl="2">
              <a:defRPr/>
            </a:pPr>
            <a:r>
              <a:rPr lang="en-GB"/>
              <a:t>Third level</a:t>
            </a:r>
            <a:endParaRPr/>
          </a:p>
          <a:p>
            <a:pPr lvl="3">
              <a:defRPr/>
            </a:pPr>
            <a:r>
              <a:rPr lang="en-GB"/>
              <a:t>Fourth level</a:t>
            </a:r>
            <a:endParaRPr/>
          </a:p>
          <a:p>
            <a:pPr lvl="4">
              <a:defRPr/>
            </a:pPr>
            <a:r>
              <a:rPr lang="en-GB"/>
              <a:t>Fifth level</a:t>
            </a:r>
            <a:endParaRPr/>
          </a:p>
        </p:txBody>
      </p:sp>
      <p:sp>
        <p:nvSpPr>
          <p:cNvPr id="6" name="Rectangle 4"/>
          <p:cNvSpPr>
            <a:spLocks noGrp="1" noChangeArrowheads="1"/>
          </p:cNvSpPr>
          <p:nvPr>
            <p:ph type="dt" sz="half" idx="2"/>
          </p:nvPr>
        </p:nvSpPr>
        <p:spPr bwMode="auto">
          <a:xfrm>
            <a:off x="457200" y="5949280"/>
            <a:ext cx="2133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Arial"/>
              </a:defRPr>
            </a:lvl1pPr>
          </a:lstStyle>
          <a:p>
            <a:pPr>
              <a:spcBef>
                <a:spcPts val="0"/>
              </a:spcBef>
              <a:spcAft>
                <a:spcPts val="0"/>
              </a:spcAft>
              <a:defRPr/>
            </a:pPr>
            <a:endParaRPr lang="en-GB">
              <a:solidFill>
                <a:srgbClr val="000000"/>
              </a:solidFill>
            </a:endParaRPr>
          </a:p>
        </p:txBody>
      </p:sp>
      <p:sp>
        <p:nvSpPr>
          <p:cNvPr id="7" name="Rectangle 5"/>
          <p:cNvSpPr>
            <a:spLocks noGrp="1" noChangeArrowheads="1"/>
          </p:cNvSpPr>
          <p:nvPr>
            <p:ph type="ftr" sz="quarter" idx="3"/>
          </p:nvPr>
        </p:nvSpPr>
        <p:spPr bwMode="auto">
          <a:xfrm>
            <a:off x="3124200" y="5977086"/>
            <a:ext cx="2895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a:defRPr>
            </a:lvl1pPr>
          </a:lstStyle>
          <a:p>
            <a:pPr>
              <a:spcBef>
                <a:spcPts val="0"/>
              </a:spcBef>
              <a:spcAft>
                <a:spcPts val="0"/>
              </a:spcAft>
              <a:defRPr/>
            </a:pPr>
            <a:endParaRPr lang="en-GB">
              <a:solidFill>
                <a:srgbClr val="000000"/>
              </a:solidFill>
            </a:endParaRPr>
          </a:p>
        </p:txBody>
      </p:sp>
      <p:sp>
        <p:nvSpPr>
          <p:cNvPr id="8" name="Rectangle 6"/>
          <p:cNvSpPr>
            <a:spLocks noGrp="1" noChangeArrowheads="1"/>
          </p:cNvSpPr>
          <p:nvPr>
            <p:ph type="sldNum" sz="quarter" idx="4"/>
          </p:nvPr>
        </p:nvSpPr>
        <p:spPr bwMode="auto">
          <a:xfrm>
            <a:off x="6553200" y="5949280"/>
            <a:ext cx="21336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Arial"/>
              </a:defRPr>
            </a:lvl1pPr>
          </a:lstStyle>
          <a:p>
            <a:pPr>
              <a:spcBef>
                <a:spcPts val="0"/>
              </a:spcBef>
              <a:spcAft>
                <a:spcPts val="0"/>
              </a:spcAft>
              <a:defRPr/>
            </a:pPr>
            <a:fld id="{020C120A-F945-49DA-BCA1-1BA321A8DD81}" type="slidenum">
              <a:t>‹#›</a:t>
            </a:fld>
            <a:endParaRPr lang="en-GB">
              <a:solidFill>
                <a:srgbClr val="000000"/>
              </a:solidFill>
            </a:endParaRPr>
          </a:p>
        </p:txBody>
      </p:sp>
      <p:pic>
        <p:nvPicPr>
          <p:cNvPr id="9" name="Picture 1"/>
          <p:cNvPicPr>
            <a:picLocks noChangeAspect="1"/>
          </p:cNvPicPr>
          <p:nvPr userDrawn="1"/>
        </p:nvPicPr>
        <p:blipFill>
          <a:blip r:embed="rId13"/>
          <a:stretch/>
        </p:blipFill>
        <p:spPr bwMode="auto">
          <a:xfrm>
            <a:off x="0" y="6501336"/>
            <a:ext cx="9144000" cy="384048"/>
          </a:xfrm>
          <a:prstGeom prst="rect">
            <a:avLst/>
          </a:prstGeom>
        </p:spPr>
      </p:pic>
      <p:sp>
        <p:nvSpPr>
          <p:cNvPr id="10" name="TextBox 2"/>
          <p:cNvSpPr>
            <a:spLocks noAdjustHandles="1"/>
          </p:cNvSpPr>
          <p:nvPr userDrawn="1"/>
        </p:nvSpPr>
        <p:spPr bwMode="auto">
          <a:xfrm>
            <a:off x="7020272" y="6525344"/>
            <a:ext cx="1460400" cy="307777"/>
          </a:xfrm>
          <a:prstGeom prst="rect">
            <a:avLst/>
          </a:prstGeom>
          <a:noFill/>
        </p:spPr>
        <p:txBody>
          <a:bodyPr wrap="none" rtlCol="0">
            <a:spAutoFit/>
          </a:bodyPr>
          <a:lstStyle/>
          <a:p>
            <a:pPr>
              <a:defRPr/>
            </a:pPr>
            <a:r>
              <a:rPr lang="en-GB" sz="1400">
                <a:solidFill>
                  <a:schemeClr val="bg1"/>
                </a:solidFill>
              </a:rPr>
              <a:t>www.hmics.scot</a:t>
            </a:r>
          </a:p>
        </p:txBody>
      </p:sp>
      <p:pic>
        <p:nvPicPr>
          <p:cNvPr id="11" name="Picture 3"/>
          <p:cNvPicPr>
            <a:picLocks noChangeAspect="1"/>
          </p:cNvPicPr>
          <p:nvPr userDrawn="1"/>
        </p:nvPicPr>
        <p:blipFill>
          <a:blip r:embed="rId14"/>
          <a:stretch/>
        </p:blipFill>
        <p:spPr bwMode="auto">
          <a:xfrm>
            <a:off x="467544" y="260648"/>
            <a:ext cx="1038225" cy="885825"/>
          </a:xfrm>
          <a:prstGeom prst="rect">
            <a:avLst/>
          </a:prstGeom>
        </p:spPr>
      </p:pic>
      <p:sp>
        <p:nvSpPr>
          <p:cNvPr id="12" name="TextBox 4"/>
          <p:cNvSpPr>
            <a:spLocks noAdjustHandles="1"/>
          </p:cNvSpPr>
          <p:nvPr userDrawn="1"/>
        </p:nvSpPr>
        <p:spPr bwMode="auto">
          <a:xfrm>
            <a:off x="403032" y="6525344"/>
            <a:ext cx="3736920" cy="307777"/>
          </a:xfrm>
          <a:prstGeom prst="rect">
            <a:avLst/>
          </a:prstGeom>
          <a:noFill/>
        </p:spPr>
        <p:txBody>
          <a:bodyPr wrap="none" rtlCol="0">
            <a:spAutoFit/>
          </a:bodyPr>
          <a:lstStyle/>
          <a:p>
            <a:pPr>
              <a:defRPr/>
            </a:pPr>
            <a:r>
              <a:rPr lang="en-GB" sz="1400" i="0">
                <a:solidFill>
                  <a:schemeClr val="bg1"/>
                </a:solidFill>
              </a:rPr>
              <a:t>HM Inspectorate of Constabulary in Scotland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p:txStyles>
    <p:titleStyle>
      <a:lvl1pPr algn="ctr">
        <a:spcBef>
          <a:spcPts val="0"/>
        </a:spcBef>
        <a:spcAft>
          <a:spcPts val="0"/>
        </a:spcAft>
        <a:defRPr sz="2800">
          <a:solidFill>
            <a:schemeClr val="tx2"/>
          </a:solidFill>
          <a:latin typeface="+mj-lt"/>
          <a:ea typeface="+mj-ea"/>
        </a:defRPr>
      </a:lvl1pPr>
      <a:lvl2pPr algn="ctr">
        <a:spcBef>
          <a:spcPts val="0"/>
        </a:spcBef>
        <a:spcAft>
          <a:spcPts val="0"/>
        </a:spcAft>
        <a:defRPr sz="4400">
          <a:solidFill>
            <a:schemeClr val="tx2"/>
          </a:solidFill>
          <a:latin typeface="Arial"/>
        </a:defRPr>
      </a:lvl2pPr>
      <a:lvl3pPr algn="ctr">
        <a:spcBef>
          <a:spcPts val="0"/>
        </a:spcBef>
        <a:spcAft>
          <a:spcPts val="0"/>
        </a:spcAft>
        <a:defRPr sz="4400">
          <a:solidFill>
            <a:schemeClr val="tx2"/>
          </a:solidFill>
          <a:latin typeface="Arial"/>
        </a:defRPr>
      </a:lvl3pPr>
      <a:lvl4pPr algn="ctr">
        <a:spcBef>
          <a:spcPts val="0"/>
        </a:spcBef>
        <a:spcAft>
          <a:spcPts val="0"/>
        </a:spcAft>
        <a:defRPr sz="4400">
          <a:solidFill>
            <a:schemeClr val="tx2"/>
          </a:solidFill>
          <a:latin typeface="Arial"/>
        </a:defRPr>
      </a:lvl4pPr>
      <a:lvl5pPr algn="ctr">
        <a:spcBef>
          <a:spcPts val="0"/>
        </a:spcBef>
        <a:spcAft>
          <a:spcPts val="0"/>
        </a:spcAft>
        <a:defRPr sz="4400">
          <a:solidFill>
            <a:schemeClr val="tx2"/>
          </a:solidFill>
          <a:latin typeface="Arial"/>
        </a:defRPr>
      </a:lvl5pPr>
      <a:lvl6pPr marL="457200" algn="ctr">
        <a:spcBef>
          <a:spcPts val="0"/>
        </a:spcBef>
        <a:spcAft>
          <a:spcPts val="0"/>
        </a:spcAft>
        <a:defRPr sz="4400">
          <a:solidFill>
            <a:schemeClr val="tx2"/>
          </a:solidFill>
          <a:latin typeface="Arial"/>
        </a:defRPr>
      </a:lvl6pPr>
      <a:lvl7pPr marL="914400" algn="ctr">
        <a:spcBef>
          <a:spcPts val="0"/>
        </a:spcBef>
        <a:spcAft>
          <a:spcPts val="0"/>
        </a:spcAft>
        <a:defRPr sz="4400">
          <a:solidFill>
            <a:schemeClr val="tx2"/>
          </a:solidFill>
          <a:latin typeface="Arial"/>
        </a:defRPr>
      </a:lvl7pPr>
      <a:lvl8pPr marL="1371600" algn="ctr">
        <a:spcBef>
          <a:spcPts val="0"/>
        </a:spcBef>
        <a:spcAft>
          <a:spcPts val="0"/>
        </a:spcAft>
        <a:defRPr sz="4400">
          <a:solidFill>
            <a:schemeClr val="tx2"/>
          </a:solidFill>
          <a:latin typeface="Arial"/>
        </a:defRPr>
      </a:lvl8pPr>
      <a:lvl9pPr marL="1828800" algn="ctr">
        <a:spcBef>
          <a:spcPts val="0"/>
        </a:spcBef>
        <a:spcAft>
          <a:spcPts val="0"/>
        </a:spcAft>
        <a:defRPr sz="4400">
          <a:solidFill>
            <a:schemeClr val="tx2"/>
          </a:solidFill>
          <a:latin typeface="Arial"/>
        </a:defRPr>
      </a:lvl9pPr>
    </p:titleStyle>
    <p:bodyStyle>
      <a:lvl1pPr marL="342900" indent="-342900" algn="l">
        <a:spcBef>
          <a:spcPts val="0"/>
        </a:spcBef>
        <a:spcAft>
          <a:spcPts val="0"/>
        </a:spcAft>
        <a:buChar char="•"/>
        <a:defRPr sz="2800">
          <a:solidFill>
            <a:schemeClr val="tx1"/>
          </a:solidFill>
          <a:latin typeface="+mn-lt"/>
          <a:ea typeface="+mn-ea"/>
        </a:defRPr>
      </a:lvl1pPr>
      <a:lvl2pPr marL="742950" indent="-285750" algn="l">
        <a:spcBef>
          <a:spcPts val="0"/>
        </a:spcBef>
        <a:spcAft>
          <a:spcPts val="0"/>
        </a:spcAft>
        <a:buChar char="–"/>
        <a:defRPr sz="2400">
          <a:solidFill>
            <a:schemeClr val="tx1"/>
          </a:solidFill>
          <a:latin typeface="+mn-lt"/>
        </a:defRPr>
      </a:lvl2pPr>
      <a:lvl3pPr marL="1143000" indent="-228600" algn="l">
        <a:spcBef>
          <a:spcPts val="0"/>
        </a:spcBef>
        <a:spcAft>
          <a:spcPts val="0"/>
        </a:spcAft>
        <a:buChar char="•"/>
        <a:defRPr sz="2400">
          <a:solidFill>
            <a:schemeClr val="tx1"/>
          </a:solidFill>
          <a:latin typeface="+mn-lt"/>
        </a:defRPr>
      </a:lvl3pPr>
      <a:lvl4pPr marL="1600200" indent="-228600" algn="l">
        <a:spcBef>
          <a:spcPts val="0"/>
        </a:spcBef>
        <a:spcAft>
          <a:spcPts val="0"/>
        </a:spcAft>
        <a:buChar char="–"/>
        <a:defRPr sz="2000">
          <a:solidFill>
            <a:schemeClr val="tx1"/>
          </a:solidFill>
          <a:latin typeface="+mn-lt"/>
        </a:defRPr>
      </a:lvl4pPr>
      <a:lvl5pPr marL="2057400" indent="-228600" algn="l">
        <a:spcBef>
          <a:spcPts val="0"/>
        </a:spcBef>
        <a:spcAft>
          <a:spcPts val="0"/>
        </a:spcAft>
        <a:buChar char="»"/>
        <a:defRPr sz="2000">
          <a:solidFill>
            <a:schemeClr val="tx1"/>
          </a:solidFill>
          <a:latin typeface="+mn-lt"/>
        </a:defRPr>
      </a:lvl5pPr>
      <a:lvl6pPr marL="2514600" indent="-228600" algn="l">
        <a:spcBef>
          <a:spcPts val="0"/>
        </a:spcBef>
        <a:spcAft>
          <a:spcPts val="0"/>
        </a:spcAft>
        <a:buChar char="»"/>
        <a:defRPr sz="2000">
          <a:solidFill>
            <a:schemeClr val="tx1"/>
          </a:solidFill>
          <a:latin typeface="+mn-lt"/>
        </a:defRPr>
      </a:lvl6pPr>
      <a:lvl7pPr marL="2971800" indent="-228600" algn="l">
        <a:spcBef>
          <a:spcPts val="0"/>
        </a:spcBef>
        <a:spcAft>
          <a:spcPts val="0"/>
        </a:spcAft>
        <a:buChar char="»"/>
        <a:defRPr sz="2000">
          <a:solidFill>
            <a:schemeClr val="tx1"/>
          </a:solidFill>
          <a:latin typeface="+mn-lt"/>
        </a:defRPr>
      </a:lvl7pPr>
      <a:lvl8pPr marL="3429000" indent="-228600" algn="l">
        <a:spcBef>
          <a:spcPts val="0"/>
        </a:spcBef>
        <a:spcAft>
          <a:spcPts val="0"/>
        </a:spcAft>
        <a:buChar char="»"/>
        <a:defRPr sz="2000">
          <a:solidFill>
            <a:schemeClr val="tx1"/>
          </a:solidFill>
          <a:latin typeface="+mn-lt"/>
        </a:defRPr>
      </a:lvl8pPr>
      <a:lvl9pPr marL="3886200" indent="-228600" algn="l">
        <a:spcBef>
          <a:spcPts val="0"/>
        </a:spcBef>
        <a:spcAft>
          <a:spcPts val="0"/>
        </a:spcAft>
        <a:buChar char="»"/>
        <a:defRPr sz="2000">
          <a:solidFill>
            <a:schemeClr val="tx1"/>
          </a:solidFill>
          <a:latin typeface="+mn-lt"/>
        </a:defRPr>
      </a:lvl9pPr>
    </p:bodyStyle>
    <p:otherStyle>
      <a:defPPr>
        <a:defRPr lang="en-US"/>
      </a:defPPr>
      <a:lvl1pPr marL="0" algn="l" defTabSz="914400">
        <a:defRPr sz="1800">
          <a:solidFill>
            <a:schemeClr val="tx1"/>
          </a:solidFill>
          <a:latin typeface="+mn-lt"/>
          <a:ea typeface="+mn-ea"/>
        </a:defRPr>
      </a:lvl1pPr>
      <a:lvl2pPr marL="457200" algn="l" defTabSz="914400">
        <a:defRPr sz="1800">
          <a:solidFill>
            <a:schemeClr val="tx1"/>
          </a:solidFill>
          <a:latin typeface="+mn-lt"/>
          <a:ea typeface="+mn-ea"/>
        </a:defRPr>
      </a:lvl2pPr>
      <a:lvl3pPr marL="914400" algn="l" defTabSz="914400">
        <a:defRPr sz="1800">
          <a:solidFill>
            <a:schemeClr val="tx1"/>
          </a:solidFill>
          <a:latin typeface="+mn-lt"/>
          <a:ea typeface="+mn-ea"/>
        </a:defRPr>
      </a:lvl3pPr>
      <a:lvl4pPr marL="1371600" algn="l" defTabSz="914400">
        <a:defRPr sz="1800">
          <a:solidFill>
            <a:schemeClr val="tx1"/>
          </a:solidFill>
          <a:latin typeface="+mn-lt"/>
          <a:ea typeface="+mn-ea"/>
        </a:defRPr>
      </a:lvl4pPr>
      <a:lvl5pPr marL="1828800" algn="l" defTabSz="914400">
        <a:defRPr sz="1800">
          <a:solidFill>
            <a:schemeClr val="tx1"/>
          </a:solidFill>
          <a:latin typeface="+mn-lt"/>
          <a:ea typeface="+mn-ea"/>
        </a:defRPr>
      </a:lvl5pPr>
      <a:lvl6pPr marL="2286000" algn="l" defTabSz="914400">
        <a:defRPr sz="1800">
          <a:solidFill>
            <a:schemeClr val="tx1"/>
          </a:solidFill>
          <a:latin typeface="+mn-lt"/>
          <a:ea typeface="+mn-ea"/>
        </a:defRPr>
      </a:lvl6pPr>
      <a:lvl7pPr marL="2743200" algn="l" defTabSz="914400">
        <a:defRPr sz="1800">
          <a:solidFill>
            <a:schemeClr val="tx1"/>
          </a:solidFill>
          <a:latin typeface="+mn-lt"/>
          <a:ea typeface="+mn-ea"/>
        </a:defRPr>
      </a:lvl7pPr>
      <a:lvl8pPr marL="3200400" algn="l" defTabSz="914400">
        <a:defRPr sz="1800">
          <a:solidFill>
            <a:schemeClr val="tx1"/>
          </a:solidFill>
          <a:latin typeface="+mn-lt"/>
          <a:ea typeface="+mn-ea"/>
        </a:defRPr>
      </a:lvl8pPr>
      <a:lvl9pPr marL="3657600" algn="l" defTabSz="914400">
        <a:defRPr sz="1800">
          <a:solidFill>
            <a:schemeClr val="tx1"/>
          </a:solidFill>
          <a:latin typeface="+mn-lt"/>
          <a:ea typeface="+mn-e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file:///\\scotland.gov.uk\dc2\fs6_home\Z619194\Mental%20Health%20Assurance%20Review\rep-b-20220513-item-9-mental-health-calls-for-service.pdf" TargetMode="External"/><Relationship Id="rId7" Type="http://schemas.openxmlformats.org/officeDocument/2006/relationships/hyperlink" Target="https://www.gov.scot/publications/independent-review-complaints-handling-investigations-misconduct-issues-relation-polic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pf.org.uk/spf-wellbeing-survey/" TargetMode="External"/><Relationship Id="rId5" Type="http://schemas.openxmlformats.org/officeDocument/2006/relationships/hyperlink" Target="https://www.spa.police.uk/spa-media/cxvnf1vd/item-7-impact-of-maintaining-ivpd.pdf" TargetMode="External"/><Relationship Id="rId4" Type="http://schemas.openxmlformats.org/officeDocument/2006/relationships/hyperlink" Target="file:///\\scotland.gov.uk\dc2\FS6_Home\Z619194\Mental%20Health%20Assurance%20Review\SP%20CJC%20Rountable%20Meeting%2018%20May%202022%20-%20Submission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amhp.org.uk/app/uploads/2017/08/independent_commission_on_mental_health_and_policing_main_repor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file:///\\scotland.gov.uk\dc2\fs6_home\Z619194\Mental%20Health%20Assurance%20Review\srpew_final_report.pdf" TargetMode="External"/><Relationship Id="rId5" Type="http://schemas.openxmlformats.org/officeDocument/2006/relationships/hyperlink" Target="file:///\\scotland.gov.uk\dc2\FS6_Home\Z619194\Mental%20Health%20Assurance%20Review\SP%20CJC%20Rountable%20Meeting%2018%20May%202022%20-%20Submissions.pdf" TargetMode="External"/><Relationship Id="rId4" Type="http://schemas.openxmlformats.org/officeDocument/2006/relationships/hyperlink" Target="https://www.college.police.uk/app/mental-health" TargetMode="Externa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hmic@hmic.gov.sco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tangle 3">
            <a:extLst>
              <a:ext uri="{FF2B5EF4-FFF2-40B4-BE49-F238E27FC236}">
                <a16:creationId xmlns:a16="http://schemas.microsoft.com/office/drawing/2014/main" id="{0501F092-BF3B-426C-BDAA-B00A7649EB5E}"/>
              </a:ext>
            </a:extLst>
          </p:cNvPr>
          <p:cNvSpPr>
            <a:spLocks noGrp="1" noChangeArrowheads="1"/>
          </p:cNvSpPr>
          <p:nvPr>
            <p:ph type="subTitle" idx="1"/>
          </p:nvPr>
        </p:nvSpPr>
        <p:spPr>
          <a:xfrm>
            <a:off x="1259632" y="1988840"/>
            <a:ext cx="6480175" cy="2681610"/>
          </a:xfrm>
        </p:spPr>
        <p:txBody>
          <a:bodyPr/>
          <a:lstStyle/>
          <a:p>
            <a:pPr algn="ctr" eaLnBrk="1" hangingPunct="1"/>
            <a:r>
              <a:rPr lang="en-US" altLang="en-US" b="1" dirty="0"/>
              <a:t>Thematic Review</a:t>
            </a:r>
            <a:endParaRPr lang="en-US" altLang="en-US" b="1" dirty="0">
              <a:ea typeface="MS PGothic"/>
            </a:endParaRPr>
          </a:p>
          <a:p>
            <a:pPr algn="ctr" eaLnBrk="1" hangingPunct="1"/>
            <a:r>
              <a:rPr lang="en-GB" altLang="en-US" b="1" dirty="0">
                <a:ea typeface="MS PGothic"/>
              </a:rPr>
              <a:t>Policing Mental Health in Scotland</a:t>
            </a:r>
          </a:p>
          <a:p>
            <a:pPr algn="ctr" eaLnBrk="1" hangingPunct="1"/>
            <a:endParaRPr lang="en-GB" altLang="en-US" b="1" dirty="0">
              <a:ea typeface="MS PGothic"/>
            </a:endParaRPr>
          </a:p>
          <a:p>
            <a:pPr algn="ctr" eaLnBrk="1" hangingPunct="1"/>
            <a:endParaRPr lang="en-GB" altLang="en-US" sz="2400" dirty="0">
              <a:ea typeface="MS PGothic"/>
            </a:endParaRPr>
          </a:p>
          <a:p>
            <a:pPr algn="ctr" eaLnBrk="1" hangingPunct="1"/>
            <a:r>
              <a:rPr lang="en-GB" altLang="en-US" sz="2000" dirty="0">
                <a:ea typeface="MS PGothic"/>
              </a:rPr>
              <a:t>Craig Naylor</a:t>
            </a:r>
          </a:p>
          <a:p>
            <a:pPr algn="ctr" eaLnBrk="1" hangingPunct="1"/>
            <a:r>
              <a:rPr lang="en-GB" altLang="en-US" sz="2000" dirty="0">
                <a:ea typeface="MS PGothic"/>
              </a:rPr>
              <a:t>HM Chief Inspector of Constabulary</a:t>
            </a:r>
            <a:endParaRPr lang="en-GB" altLang="en-US" sz="2000" dirty="0"/>
          </a:p>
          <a:p>
            <a:pPr algn="ctr"/>
            <a:endParaRPr lang="en-GB" altLang="en-US" b="1" dirty="0"/>
          </a:p>
        </p:txBody>
      </p:sp>
    </p:spTree>
    <p:extLst>
      <p:ext uri="{BB962C8B-B14F-4D97-AF65-F5344CB8AC3E}">
        <p14:creationId xmlns:p14="http://schemas.microsoft.com/office/powerpoint/2010/main" val="3009879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4525963"/>
          </a:xfrm>
        </p:spPr>
        <p:txBody>
          <a:bodyPr/>
          <a:lstStyle/>
          <a:p>
            <a:pPr marL="0" indent="0">
              <a:buNone/>
            </a:pPr>
            <a:endParaRPr lang="en-GB" dirty="0"/>
          </a:p>
          <a:p>
            <a:pPr marL="0" indent="0" algn="ctr">
              <a:buNone/>
            </a:pPr>
            <a:r>
              <a:rPr lang="en-GB" sz="2800" i="1" dirty="0">
                <a:latin typeface="Arial" panose="020B0604020202020204" pitchFamily="34" charset="0"/>
                <a:cs typeface="Times New Roman" panose="02020603050405020304" pitchFamily="18" charset="0"/>
              </a:rPr>
              <a:t>“There comes a point where we need to stop pulling people out of the river. We need to go upstream and find out why they’re falling in.” </a:t>
            </a:r>
            <a:r>
              <a:rPr lang="en-GB" sz="1800" dirty="0"/>
              <a:t>Bishop Desmond Tutu</a:t>
            </a:r>
          </a:p>
          <a:p>
            <a:pPr marL="0" indent="0" algn="ctr">
              <a:buNone/>
            </a:pPr>
            <a:endParaRPr lang="en-GB" dirty="0"/>
          </a:p>
          <a:p>
            <a:pPr marL="0" indent="0" algn="ctr">
              <a:buNone/>
            </a:pPr>
            <a:r>
              <a:rPr lang="en-GB" dirty="0"/>
              <a:t>“Prevention is far better than cure.  Mental health crisis is often preventable and avoidable. It is far cheaper for health agencies to intervene early than pay for specialist crisis treatment after harm and distress has already been caused”</a:t>
            </a:r>
            <a:endParaRPr lang="en-GB" i="1" dirty="0"/>
          </a:p>
          <a:p>
            <a:pPr marL="0" indent="0" algn="ctr">
              <a:buNone/>
            </a:pPr>
            <a:r>
              <a:rPr lang="en-GB" sz="1800" dirty="0"/>
              <a:t>Picking up the pieces- Policing and Mental health, </a:t>
            </a:r>
            <a:r>
              <a:rPr lang="en-GB" sz="1800" dirty="0" err="1"/>
              <a:t>HMICFRS</a:t>
            </a:r>
            <a:r>
              <a:rPr lang="en-GB" sz="1800" dirty="0"/>
              <a:t>, 2018</a:t>
            </a:r>
          </a:p>
          <a:p>
            <a:endParaRPr lang="en-GB" dirty="0"/>
          </a:p>
        </p:txBody>
      </p:sp>
      <p:sp>
        <p:nvSpPr>
          <p:cNvPr id="6" name="Slide Number Placeholder 5"/>
          <p:cNvSpPr>
            <a:spLocks noGrp="1"/>
          </p:cNvSpPr>
          <p:nvPr>
            <p:ph type="sldNum" sz="quarter" idx="12"/>
          </p:nvPr>
        </p:nvSpPr>
        <p:spPr/>
        <p:txBody>
          <a:bodyPr/>
          <a:lstStyle/>
          <a:p>
            <a:pPr>
              <a:defRPr/>
            </a:pPr>
            <a:fld id="{213A995B-22D0-4190-B3D0-B54F4DD83BCD}" type="slidenum">
              <a:rPr lang="en-GB" smtClean="0"/>
              <a:t>2</a:t>
            </a:fld>
            <a:endParaRPr lang="en-GB">
              <a:solidFill>
                <a:srgbClr val="000000"/>
              </a:solidFill>
            </a:endParaRPr>
          </a:p>
        </p:txBody>
      </p:sp>
      <p:sp>
        <p:nvSpPr>
          <p:cNvPr id="9" name="Title 1"/>
          <p:cNvSpPr>
            <a:spLocks noGrp="1"/>
          </p:cNvSpPr>
          <p:nvPr>
            <p:ph type="title"/>
          </p:nvPr>
        </p:nvSpPr>
        <p:spPr>
          <a:xfrm>
            <a:off x="1505769" y="274638"/>
            <a:ext cx="6810647" cy="1210146"/>
          </a:xfrm>
        </p:spPr>
        <p:txBody>
          <a:bodyPr/>
          <a:lstStyle/>
          <a:p>
            <a:r>
              <a:rPr lang="en-GB" sz="2400" b="1" dirty="0"/>
              <a:t>The challenge on meeting Mental Health Demand in Policing</a:t>
            </a:r>
          </a:p>
        </p:txBody>
      </p:sp>
    </p:spTree>
    <p:extLst>
      <p:ext uri="{BB962C8B-B14F-4D97-AF65-F5344CB8AC3E}">
        <p14:creationId xmlns:p14="http://schemas.microsoft.com/office/powerpoint/2010/main" val="2164802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a:extLst>
              <a:ext uri="{FF2B5EF4-FFF2-40B4-BE49-F238E27FC236}">
                <a16:creationId xmlns:a16="http://schemas.microsoft.com/office/drawing/2014/main" id="{06CA71F2-82E5-F0CA-7020-0220497229DC}"/>
              </a:ext>
            </a:extLst>
          </p:cNvPr>
          <p:cNvSpPr>
            <a:spLocks noGrp="1"/>
          </p:cNvSpPr>
          <p:nvPr>
            <p:ph type="title"/>
          </p:nvPr>
        </p:nvSpPr>
        <p:spPr>
          <a:xfrm>
            <a:off x="1505769" y="274638"/>
            <a:ext cx="7458719" cy="1210146"/>
          </a:xfrm>
        </p:spPr>
        <p:txBody>
          <a:bodyPr/>
          <a:lstStyle/>
          <a:p>
            <a:r>
              <a:rPr lang="en-GB" altLang="en-US" sz="2800" b="1" dirty="0"/>
              <a:t>Drivers and Influencers for our Thematic Review (Scotland)</a:t>
            </a:r>
            <a:endParaRPr lang="en-GB" dirty="0"/>
          </a:p>
        </p:txBody>
      </p:sp>
      <p:sp>
        <p:nvSpPr>
          <p:cNvPr id="4" name="Rectangle 3">
            <a:extLst>
              <a:ext uri="{FF2B5EF4-FFF2-40B4-BE49-F238E27FC236}">
                <a16:creationId xmlns:a16="http://schemas.microsoft.com/office/drawing/2014/main" id="{0501F092-BF3B-426C-BDAA-B00A7649EB5E}"/>
              </a:ext>
            </a:extLst>
          </p:cNvPr>
          <p:cNvSpPr>
            <a:spLocks noGrp="1" noChangeArrowheads="1"/>
          </p:cNvSpPr>
          <p:nvPr>
            <p:ph idx="1"/>
          </p:nvPr>
        </p:nvSpPr>
        <p:spPr/>
        <p:txBody>
          <a:bodyPr/>
          <a:lstStyle/>
          <a:p>
            <a:pPr marL="457200" lvl="0" indent="-457200" algn="just">
              <a:buFont typeface="Arial" panose="020B0604020202020204" pitchFamily="34" charset="0"/>
              <a:buChar char="•"/>
            </a:pPr>
            <a:r>
              <a:rPr lang="en-GB" altLang="en-US" sz="1600" b="1" dirty="0">
                <a:solidFill>
                  <a:srgbClr val="000000"/>
                </a:solidFill>
              </a:rPr>
              <a:t>Anecdotal and as yet unquantified demand on Policing </a:t>
            </a:r>
          </a:p>
          <a:p>
            <a:pPr lvl="0" algn="just"/>
            <a:r>
              <a:rPr lang="en-GB" altLang="en-US" sz="1400" i="1" dirty="0">
                <a:solidFill>
                  <a:srgbClr val="000000"/>
                </a:solidFill>
              </a:rPr>
              <a:t>“Only 20% of 3.4 million contacts and 1.5 million incidents results in a crime. </a:t>
            </a:r>
            <a:r>
              <a:rPr lang="en-GB" altLang="en-US" sz="1400" b="1" i="1" dirty="0">
                <a:solidFill>
                  <a:srgbClr val="000000"/>
                </a:solidFill>
              </a:rPr>
              <a:t>40% </a:t>
            </a:r>
            <a:r>
              <a:rPr lang="en-GB" altLang="en-US" sz="1400" i="1" dirty="0">
                <a:solidFill>
                  <a:srgbClr val="000000"/>
                </a:solidFill>
              </a:rPr>
              <a:t>of persons in police custody report to be suffering from ‘mental health issues’.” </a:t>
            </a:r>
            <a:r>
              <a:rPr lang="en-GB" altLang="en-US" sz="800" i="1" dirty="0">
                <a:solidFill>
                  <a:srgbClr val="000000"/>
                </a:solidFill>
                <a:hlinkClick r:id="rId3" action="ppaction://hlinkfile"/>
              </a:rPr>
              <a:t>SPA Board Meeting Paper – May 2022</a:t>
            </a:r>
            <a:endParaRPr lang="en-GB" altLang="en-US" sz="1400" i="1" dirty="0">
              <a:solidFill>
                <a:srgbClr val="000000"/>
              </a:solidFill>
            </a:endParaRPr>
          </a:p>
          <a:p>
            <a:pPr lvl="0" algn="just"/>
            <a:r>
              <a:rPr lang="en-GB" altLang="en-US" sz="1400" dirty="0">
                <a:solidFill>
                  <a:srgbClr val="000000"/>
                </a:solidFill>
              </a:rPr>
              <a:t>Police Officers waiting for hours in Accident and Emergency Units with people awaiting Mental Health assessment. </a:t>
            </a:r>
            <a:r>
              <a:rPr lang="en-GB" altLang="en-US" sz="800" i="1" dirty="0">
                <a:solidFill>
                  <a:srgbClr val="000000"/>
                </a:solidFill>
                <a:hlinkClick r:id="rId4" action="ppaction://hlinkfile"/>
              </a:rPr>
              <a:t>SPF Submissions to Scottish Parliament Justice Committee</a:t>
            </a:r>
            <a:endParaRPr lang="en-GB" altLang="en-US" sz="800" i="1" dirty="0">
              <a:solidFill>
                <a:srgbClr val="000000"/>
              </a:solidFill>
            </a:endParaRPr>
          </a:p>
          <a:p>
            <a:pPr lvl="0" algn="just"/>
            <a:r>
              <a:rPr lang="en-GB" altLang="en-US" sz="1400" i="1" dirty="0">
                <a:solidFill>
                  <a:srgbClr val="000000"/>
                </a:solidFill>
              </a:rPr>
              <a:t>“803,985 unique individuals recorded on IVPD” </a:t>
            </a:r>
            <a:r>
              <a:rPr lang="en-GB" altLang="en-US" sz="800" i="1" dirty="0">
                <a:solidFill>
                  <a:srgbClr val="000000"/>
                </a:solidFill>
                <a:hlinkClick r:id="rId5"/>
              </a:rPr>
              <a:t>PS Report to SPA on maintaining IVPD March 2021</a:t>
            </a:r>
            <a:endParaRPr lang="en-GB" altLang="en-US" sz="1400" i="1" dirty="0">
              <a:solidFill>
                <a:srgbClr val="000000"/>
              </a:solidFill>
            </a:endParaRPr>
          </a:p>
          <a:p>
            <a:pPr lvl="0" algn="just"/>
            <a:endParaRPr lang="en-GB" altLang="en-US" sz="1400" i="1" dirty="0">
              <a:solidFill>
                <a:srgbClr val="000000"/>
              </a:solidFill>
            </a:endParaRPr>
          </a:p>
          <a:p>
            <a:pPr marL="457200" lvl="0" indent="-457200" algn="just">
              <a:buFont typeface="Arial" panose="020B0604020202020204" pitchFamily="34" charset="0"/>
              <a:buChar char="•"/>
            </a:pPr>
            <a:r>
              <a:rPr lang="en-GB" altLang="en-US" sz="1600" b="1" dirty="0">
                <a:solidFill>
                  <a:srgbClr val="000000"/>
                </a:solidFill>
              </a:rPr>
              <a:t>Impact on Police Officer Wellbeing </a:t>
            </a:r>
            <a:r>
              <a:rPr lang="en-GB" altLang="en-US" sz="800" i="1" dirty="0">
                <a:solidFill>
                  <a:srgbClr val="000000"/>
                </a:solidFill>
                <a:hlinkClick r:id="rId6"/>
              </a:rPr>
              <a:t>SPF Wellbeing Survey 2020</a:t>
            </a:r>
            <a:endParaRPr lang="en-GB" altLang="en-US" sz="1600" i="1" dirty="0">
              <a:solidFill>
                <a:srgbClr val="000000"/>
              </a:solidFill>
            </a:endParaRPr>
          </a:p>
          <a:p>
            <a:pPr lvl="0" algn="just"/>
            <a:r>
              <a:rPr lang="en-GB" altLang="en-US" sz="1400" dirty="0">
                <a:solidFill>
                  <a:srgbClr val="000000"/>
                </a:solidFill>
              </a:rPr>
              <a:t>In the SPF survey, </a:t>
            </a:r>
            <a:r>
              <a:rPr lang="en-GB" altLang="en-US" sz="1400" i="1" dirty="0">
                <a:solidFill>
                  <a:srgbClr val="000000"/>
                </a:solidFill>
              </a:rPr>
              <a:t>“Dealing with Mental Health issues in the community” </a:t>
            </a:r>
            <a:r>
              <a:rPr lang="en-GB" altLang="en-US" sz="1400" dirty="0">
                <a:solidFill>
                  <a:srgbClr val="000000"/>
                </a:solidFill>
              </a:rPr>
              <a:t>was the </a:t>
            </a:r>
            <a:r>
              <a:rPr lang="en-GB" altLang="en-US" sz="1400" b="1" dirty="0">
                <a:solidFill>
                  <a:srgbClr val="000000"/>
                </a:solidFill>
              </a:rPr>
              <a:t>third</a:t>
            </a:r>
            <a:r>
              <a:rPr lang="en-GB" altLang="en-US" sz="1400" dirty="0">
                <a:solidFill>
                  <a:srgbClr val="000000"/>
                </a:solidFill>
              </a:rPr>
              <a:t> top activity in which Police Officers reported spending their time. (The first two were writing, then reading / reviewing reports)</a:t>
            </a:r>
          </a:p>
          <a:p>
            <a:pPr lvl="0" algn="just"/>
            <a:endParaRPr lang="en-GB" altLang="en-US" sz="1600" b="1" dirty="0">
              <a:solidFill>
                <a:srgbClr val="000000"/>
              </a:solidFill>
            </a:endParaRPr>
          </a:p>
          <a:p>
            <a:pPr marL="285750" lvl="0" indent="-285750" algn="just">
              <a:buFont typeface="Arial" panose="020B0604020202020204" pitchFamily="34" charset="0"/>
              <a:buChar char="•"/>
            </a:pPr>
            <a:r>
              <a:rPr lang="en-GB" altLang="en-US" sz="1600" b="1" dirty="0">
                <a:solidFill>
                  <a:srgbClr val="000000"/>
                </a:solidFill>
              </a:rPr>
              <a:t>PIRC Annual report:</a:t>
            </a:r>
          </a:p>
          <a:p>
            <a:pPr lvl="0" algn="just"/>
            <a:r>
              <a:rPr lang="en-GB" altLang="en-US" sz="1400" dirty="0">
                <a:solidFill>
                  <a:srgbClr val="000000"/>
                </a:solidFill>
              </a:rPr>
              <a:t>Investigations conducted by PIRC in to the circumstances of a death has highlighted the increasing demand on policing to deal with people experiencing mental health crisis or illness.</a:t>
            </a:r>
          </a:p>
          <a:p>
            <a:pPr lvl="0" algn="just"/>
            <a:r>
              <a:rPr lang="en-GB" sz="1400" dirty="0">
                <a:solidFill>
                  <a:srgbClr val="000000"/>
                </a:solidFill>
                <a:effectLst/>
                <a:latin typeface="SourceSansPro-Light"/>
                <a:ea typeface="Calibri" panose="020F0502020204030204" pitchFamily="34" charset="0"/>
              </a:rPr>
              <a:t>28 deaths investigated by PIRC following contact with the Police – 54% had a background in mental health</a:t>
            </a:r>
            <a:endParaRPr lang="en-GB" altLang="en-US" sz="1400" dirty="0">
              <a:solidFill>
                <a:srgbClr val="000000"/>
              </a:solidFill>
            </a:endParaRPr>
          </a:p>
          <a:p>
            <a:pPr lvl="0" algn="just"/>
            <a:endParaRPr lang="en-GB" altLang="en-US" sz="1400" dirty="0">
              <a:solidFill>
                <a:srgbClr val="000000"/>
              </a:solidFill>
            </a:endParaRPr>
          </a:p>
          <a:p>
            <a:pPr marL="457200" indent="-457200" algn="just">
              <a:buFont typeface="Arial" panose="020B0604020202020204" pitchFamily="34" charset="0"/>
              <a:buChar char="•"/>
            </a:pPr>
            <a:r>
              <a:rPr lang="en-GB" altLang="en-US" sz="1800" b="1" dirty="0"/>
              <a:t>Dame </a:t>
            </a:r>
            <a:r>
              <a:rPr lang="en-GB" altLang="en-US" sz="1800" b="1" dirty="0" err="1"/>
              <a:t>Elish</a:t>
            </a:r>
            <a:r>
              <a:rPr lang="en-GB" altLang="en-US" sz="1800" b="1" dirty="0"/>
              <a:t> </a:t>
            </a:r>
            <a:r>
              <a:rPr lang="en-GB" altLang="en-US" sz="1800" b="1" dirty="0" err="1"/>
              <a:t>Angiolini</a:t>
            </a:r>
            <a:r>
              <a:rPr lang="en-GB" altLang="en-US" sz="1800" b="1" dirty="0"/>
              <a:t> Review – </a:t>
            </a:r>
            <a:r>
              <a:rPr lang="en-GB" altLang="en-US" sz="900" i="1" dirty="0">
                <a:hlinkClick r:id="rId7"/>
              </a:rPr>
              <a:t>Final Report Published November 2020</a:t>
            </a:r>
            <a:endParaRPr lang="en-GB" altLang="en-US" sz="900" i="1" dirty="0"/>
          </a:p>
          <a:p>
            <a:pPr algn="just"/>
            <a:r>
              <a:rPr lang="en-GB" altLang="en-US" sz="1600" i="1" dirty="0"/>
              <a:t>Rec 71 - </a:t>
            </a:r>
            <a:r>
              <a:rPr lang="en-GB" altLang="en-US" sz="1400" dirty="0">
                <a:solidFill>
                  <a:srgbClr val="000000"/>
                </a:solidFill>
              </a:rPr>
              <a:t>“As soon as it is reasonable and feasible to do so, HMICS, along with the appropriate health inspection or audit body, should conduct a Review of the whole-system approach to mental health”</a:t>
            </a:r>
          </a:p>
          <a:p>
            <a:pPr lvl="0" algn="just"/>
            <a:endParaRPr lang="en-GB" altLang="en-US" sz="1600" b="1" dirty="0">
              <a:solidFill>
                <a:srgbClr val="000000"/>
              </a:solidFill>
            </a:endParaRPr>
          </a:p>
          <a:p>
            <a:pPr lvl="0" algn="just"/>
            <a:endParaRPr lang="en-GB" altLang="en-US" sz="1400" b="1" dirty="0">
              <a:solidFill>
                <a:srgbClr val="000000"/>
              </a:solidFill>
            </a:endParaRPr>
          </a:p>
          <a:p>
            <a:pPr lvl="0" algn="just"/>
            <a:endParaRPr lang="en-GB" altLang="en-US" sz="1600" b="1" dirty="0">
              <a:solidFill>
                <a:srgbClr val="000000"/>
              </a:solidFill>
            </a:endParaRPr>
          </a:p>
          <a:p>
            <a:pPr lvl="0" algn="just"/>
            <a:endParaRPr lang="en-GB" altLang="en-US" sz="1600" b="1" dirty="0">
              <a:solidFill>
                <a:srgbClr val="000000"/>
              </a:solidFill>
            </a:endParaRPr>
          </a:p>
          <a:p>
            <a:pPr marL="457200" lvl="0" indent="-457200" algn="just">
              <a:buFont typeface="Arial" panose="020B0604020202020204" pitchFamily="34" charset="0"/>
              <a:buChar char="•"/>
            </a:pPr>
            <a:endParaRPr lang="en-GB" altLang="en-US" sz="1600" b="1" dirty="0">
              <a:solidFill>
                <a:srgbClr val="000000"/>
              </a:solidFill>
            </a:endParaRPr>
          </a:p>
          <a:p>
            <a:pPr lvl="0" algn="just"/>
            <a:endParaRPr lang="en-GB" altLang="en-US" sz="1400" dirty="0">
              <a:solidFill>
                <a:srgbClr val="000000"/>
              </a:solidFill>
            </a:endParaRPr>
          </a:p>
          <a:p>
            <a:pPr algn="just"/>
            <a:endParaRPr lang="en-GB" altLang="en-US" sz="1400" dirty="0"/>
          </a:p>
          <a:p>
            <a:pPr algn="just"/>
            <a:endParaRPr lang="en-GB" altLang="en-US" sz="1400" dirty="0"/>
          </a:p>
          <a:p>
            <a:pPr algn="just"/>
            <a:endParaRPr lang="en-GB" altLang="en-US" dirty="0"/>
          </a:p>
          <a:p>
            <a:pPr algn="ctr"/>
            <a:endParaRPr lang="en-GB" altLang="en-US" b="1" dirty="0"/>
          </a:p>
        </p:txBody>
      </p:sp>
    </p:spTree>
    <p:extLst>
      <p:ext uri="{BB962C8B-B14F-4D97-AF65-F5344CB8AC3E}">
        <p14:creationId xmlns:p14="http://schemas.microsoft.com/office/powerpoint/2010/main" val="1706978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5769" y="274638"/>
            <a:ext cx="7181031" cy="1210146"/>
          </a:xfrm>
        </p:spPr>
        <p:txBody>
          <a:bodyPr/>
          <a:lstStyle/>
          <a:p>
            <a:pPr lvl="0"/>
            <a:r>
              <a:rPr lang="en-GB" altLang="en-US" sz="2400" b="1" dirty="0">
                <a:solidFill>
                  <a:srgbClr val="000000"/>
                </a:solidFill>
              </a:rPr>
              <a:t>Other relevant publications and sources from England and Wales</a:t>
            </a:r>
            <a:br>
              <a:rPr lang="en-GB" altLang="en-US" sz="2000" b="1" dirty="0">
                <a:solidFill>
                  <a:srgbClr val="000000"/>
                </a:solidFill>
              </a:rPr>
            </a:br>
            <a:endParaRPr lang="en-GB" dirty="0"/>
          </a:p>
        </p:txBody>
      </p:sp>
      <p:sp>
        <p:nvSpPr>
          <p:cNvPr id="3" name="Content Placeholder 2"/>
          <p:cNvSpPr>
            <a:spLocks noGrp="1"/>
          </p:cNvSpPr>
          <p:nvPr>
            <p:ph idx="1"/>
          </p:nvPr>
        </p:nvSpPr>
        <p:spPr>
          <a:xfrm>
            <a:off x="457200" y="1196752"/>
            <a:ext cx="8229600" cy="5228778"/>
          </a:xfrm>
        </p:spPr>
        <p:txBody>
          <a:bodyPr/>
          <a:lstStyle/>
          <a:p>
            <a:pPr lvl="0"/>
            <a:r>
              <a:rPr lang="en-GB" altLang="en-US" sz="1600" b="1" dirty="0">
                <a:solidFill>
                  <a:srgbClr val="000000"/>
                </a:solidFill>
              </a:rPr>
              <a:t>Mental Health Crisis Care Concordat 2014</a:t>
            </a:r>
          </a:p>
          <a:p>
            <a:pPr marL="0" lvl="0" indent="0" algn="just">
              <a:buNone/>
            </a:pPr>
            <a:r>
              <a:rPr lang="en-GB" sz="1400" dirty="0">
                <a:solidFill>
                  <a:srgbClr val="000000"/>
                </a:solidFill>
              </a:rPr>
              <a:t>The Mental Health Crisis Care Concordat is a national agreement between services and agencies involved in the care and support of people in crisis. It sets out how organisations will work together better to make sure that people get the help they need when they are having a mental health crisis.</a:t>
            </a:r>
          </a:p>
          <a:p>
            <a:endParaRPr lang="en-GB" altLang="en-US" sz="1600" b="1" dirty="0">
              <a:solidFill>
                <a:srgbClr val="000000"/>
              </a:solidFill>
            </a:endParaRPr>
          </a:p>
          <a:p>
            <a:r>
              <a:rPr lang="en-GB" altLang="en-US" sz="1600" b="1" dirty="0">
                <a:solidFill>
                  <a:srgbClr val="000000"/>
                </a:solidFill>
              </a:rPr>
              <a:t>Independent Commission on Mental Health and Policing 2013 </a:t>
            </a:r>
            <a:r>
              <a:rPr lang="en-GB" altLang="en-US" sz="1600" dirty="0">
                <a:solidFill>
                  <a:srgbClr val="000000"/>
                </a:solidFill>
              </a:rPr>
              <a:t>- </a:t>
            </a:r>
            <a:r>
              <a:rPr lang="en-GB" altLang="en-US" sz="800" i="1" dirty="0">
                <a:solidFill>
                  <a:srgbClr val="000000"/>
                </a:solidFill>
                <a:hlinkClick r:id="rId3"/>
              </a:rPr>
              <a:t>Link</a:t>
            </a:r>
            <a:endParaRPr lang="en-GB" altLang="en-US" sz="1600" b="1" dirty="0">
              <a:solidFill>
                <a:srgbClr val="000000"/>
              </a:solidFill>
            </a:endParaRPr>
          </a:p>
          <a:p>
            <a:pPr marL="0" indent="0" algn="just">
              <a:buNone/>
            </a:pPr>
            <a:r>
              <a:rPr lang="en-GB" altLang="en-US" sz="1400" dirty="0">
                <a:solidFill>
                  <a:srgbClr val="000000"/>
                </a:solidFill>
              </a:rPr>
              <a:t>Independent review commissioned by MPS to review the work of MPS with regard to people who have died or been seriously injured in police custody. </a:t>
            </a:r>
            <a:r>
              <a:rPr lang="en-GB" altLang="en-US" sz="1400" dirty="0"/>
              <a:t>F</a:t>
            </a:r>
            <a:r>
              <a:rPr lang="en-GB" sz="1400" dirty="0"/>
              <a:t>ocused on the roles and responsibilities of the MPS in dealing with issues of mental health in custody, at street encounter and in response to calls made to police, including call handling processes when dealing with members of the public where there is an indication of mental health.  </a:t>
            </a:r>
            <a:r>
              <a:rPr lang="en-GB" sz="1400" b="1" dirty="0"/>
              <a:t>28</a:t>
            </a:r>
            <a:r>
              <a:rPr lang="en-GB" sz="1400" dirty="0"/>
              <a:t> recommendations.</a:t>
            </a:r>
          </a:p>
          <a:p>
            <a:pPr marL="0" indent="0" algn="just">
              <a:buNone/>
            </a:pPr>
            <a:endParaRPr lang="en-GB" altLang="en-US" sz="1600" dirty="0">
              <a:solidFill>
                <a:srgbClr val="000000"/>
              </a:solidFill>
            </a:endParaRPr>
          </a:p>
          <a:p>
            <a:pPr algn="just"/>
            <a:r>
              <a:rPr lang="en-GB" altLang="en-US" sz="1600" b="1" dirty="0">
                <a:solidFill>
                  <a:srgbClr val="000000"/>
                </a:solidFill>
              </a:rPr>
              <a:t>College of Policing Authorised Professional Practice – Mental Health 2016 </a:t>
            </a:r>
            <a:r>
              <a:rPr lang="en-GB" altLang="en-US" sz="1400" b="1" dirty="0">
                <a:solidFill>
                  <a:srgbClr val="000000"/>
                </a:solidFill>
              </a:rPr>
              <a:t>- </a:t>
            </a:r>
            <a:r>
              <a:rPr lang="en-GB" altLang="en-US" sz="800" i="1" dirty="0">
                <a:solidFill>
                  <a:srgbClr val="000000"/>
                </a:solidFill>
                <a:hlinkClick r:id="rId4"/>
              </a:rPr>
              <a:t>Link</a:t>
            </a:r>
            <a:endParaRPr lang="en-GB" altLang="en-US" sz="1400" b="1" dirty="0">
              <a:solidFill>
                <a:srgbClr val="000000"/>
              </a:solidFill>
            </a:endParaRPr>
          </a:p>
          <a:p>
            <a:pPr marL="0" indent="0">
              <a:buNone/>
            </a:pPr>
            <a:r>
              <a:rPr lang="en-GB" altLang="en-US" sz="1400" dirty="0">
                <a:solidFill>
                  <a:srgbClr val="000000"/>
                </a:solidFill>
              </a:rPr>
              <a:t>Provides guidance in E &amp; W for police response to people with mental ill health, learning disability, developmental conditions, multiple needs relating to mental health and are mentally or emotionally vulnerable and require assistance.</a:t>
            </a:r>
          </a:p>
          <a:p>
            <a:pPr marL="0" indent="0">
              <a:buNone/>
            </a:pPr>
            <a:endParaRPr lang="en-GB" altLang="en-US" sz="1400" dirty="0">
              <a:solidFill>
                <a:srgbClr val="000000"/>
              </a:solidFill>
            </a:endParaRPr>
          </a:p>
          <a:p>
            <a:r>
              <a:rPr lang="en-GB" altLang="en-US" sz="1600" b="1" dirty="0">
                <a:solidFill>
                  <a:srgbClr val="000000"/>
                </a:solidFill>
              </a:rPr>
              <a:t>HMICFRS Report 2018 – </a:t>
            </a:r>
            <a:r>
              <a:rPr lang="en-GB" altLang="en-US" sz="1600" i="1" dirty="0">
                <a:solidFill>
                  <a:srgbClr val="000000"/>
                </a:solidFill>
              </a:rPr>
              <a:t>‘Policing and Mental Health – Picking up the Pieces’ </a:t>
            </a:r>
            <a:r>
              <a:rPr lang="en-GB" altLang="en-US" sz="800" i="1" dirty="0">
                <a:solidFill>
                  <a:srgbClr val="000000"/>
                </a:solidFill>
                <a:hlinkClick r:id="rId5" action="ppaction://hlinkfile"/>
              </a:rPr>
              <a:t>Link</a:t>
            </a:r>
            <a:endParaRPr lang="en-GB" altLang="en-US" sz="800" i="1" dirty="0">
              <a:solidFill>
                <a:srgbClr val="000000"/>
              </a:solidFill>
            </a:endParaRPr>
          </a:p>
          <a:p>
            <a:pPr marL="0" indent="0">
              <a:buNone/>
            </a:pPr>
            <a:r>
              <a:rPr lang="en-GB" altLang="en-US" sz="1400" b="1" dirty="0">
                <a:solidFill>
                  <a:srgbClr val="000000"/>
                </a:solidFill>
              </a:rPr>
              <a:t>5</a:t>
            </a:r>
            <a:r>
              <a:rPr lang="en-GB" altLang="en-US" sz="1400" dirty="0">
                <a:solidFill>
                  <a:srgbClr val="000000"/>
                </a:solidFill>
              </a:rPr>
              <a:t> recommendations.</a:t>
            </a:r>
          </a:p>
          <a:p>
            <a:pPr marL="0" indent="0">
              <a:buNone/>
            </a:pPr>
            <a:endParaRPr lang="en-GB" altLang="en-US" sz="1400" dirty="0">
              <a:solidFill>
                <a:srgbClr val="000000"/>
              </a:solidFill>
            </a:endParaRPr>
          </a:p>
          <a:p>
            <a:r>
              <a:rPr lang="en-GB" altLang="en-US" sz="1600" b="1" dirty="0">
                <a:solidFill>
                  <a:srgbClr val="000000"/>
                </a:solidFill>
              </a:rPr>
              <a:t>Sir Michael Barber Strategic Review of Policing in England and Wales 2022 </a:t>
            </a:r>
            <a:r>
              <a:rPr lang="en-GB" altLang="en-US" sz="800" i="1" dirty="0">
                <a:solidFill>
                  <a:srgbClr val="000000"/>
                </a:solidFill>
                <a:hlinkClick r:id="rId6" action="ppaction://hlinkfile"/>
              </a:rPr>
              <a:t>Link</a:t>
            </a:r>
            <a:endParaRPr lang="en-GB" altLang="en-US" sz="1600" i="1" dirty="0">
              <a:solidFill>
                <a:srgbClr val="000000"/>
              </a:solidFill>
            </a:endParaRPr>
          </a:p>
          <a:p>
            <a:pPr marL="0" indent="0">
              <a:buNone/>
            </a:pPr>
            <a:endParaRPr lang="en-GB" altLang="en-US" sz="1400" dirty="0">
              <a:solidFill>
                <a:srgbClr val="000000"/>
              </a:solidFill>
            </a:endParaRPr>
          </a:p>
          <a:p>
            <a:pPr marL="0" indent="0">
              <a:buNone/>
            </a:pPr>
            <a:endParaRPr lang="en-GB" altLang="en-US" sz="1400" dirty="0">
              <a:solidFill>
                <a:srgbClr val="000000"/>
              </a:solidFill>
            </a:endParaRPr>
          </a:p>
          <a:p>
            <a:endParaRPr lang="en-GB" altLang="en-US" sz="1400" dirty="0">
              <a:solidFill>
                <a:srgbClr val="000000"/>
              </a:solidFill>
            </a:endParaRPr>
          </a:p>
        </p:txBody>
      </p:sp>
      <p:sp>
        <p:nvSpPr>
          <p:cNvPr id="6" name="Slide Number Placeholder 5"/>
          <p:cNvSpPr>
            <a:spLocks noGrp="1"/>
          </p:cNvSpPr>
          <p:nvPr>
            <p:ph type="sldNum" sz="quarter" idx="12"/>
          </p:nvPr>
        </p:nvSpPr>
        <p:spPr/>
        <p:txBody>
          <a:bodyPr/>
          <a:lstStyle/>
          <a:p>
            <a:pPr>
              <a:defRPr/>
            </a:pPr>
            <a:fld id="{213A995B-22D0-4190-B3D0-B54F4DD83BCD}" type="slidenum">
              <a:rPr lang="en-GB" smtClean="0"/>
              <a:t>4</a:t>
            </a:fld>
            <a:endParaRPr lang="en-GB">
              <a:solidFill>
                <a:srgbClr val="000000"/>
              </a:solidFill>
            </a:endParaRPr>
          </a:p>
        </p:txBody>
      </p:sp>
    </p:spTree>
    <p:extLst>
      <p:ext uri="{BB962C8B-B14F-4D97-AF65-F5344CB8AC3E}">
        <p14:creationId xmlns:p14="http://schemas.microsoft.com/office/powerpoint/2010/main" val="2511508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6" name="Title 1">
            <a:extLst>
              <a:ext uri="{FF2B5EF4-FFF2-40B4-BE49-F238E27FC236}">
                <a16:creationId xmlns:a16="http://schemas.microsoft.com/office/drawing/2014/main" id="{1A646FAE-CD9F-4B81-A43E-044927D3784C}"/>
              </a:ext>
            </a:extLst>
          </p:cNvPr>
          <p:cNvSpPr txBox="1">
            <a:spLocks noChangeArrowheads="1"/>
          </p:cNvSpPr>
          <p:nvPr/>
        </p:nvSpPr>
        <p:spPr bwMode="auto">
          <a:xfrm>
            <a:off x="2123728" y="449263"/>
            <a:ext cx="663451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spcBef>
                <a:spcPts val="0"/>
              </a:spcBef>
              <a:spcAft>
                <a:spcPts val="0"/>
              </a:spcAft>
              <a:defRPr sz="2800">
                <a:solidFill>
                  <a:schemeClr val="tx2"/>
                </a:solidFill>
                <a:latin typeface="+mj-lt"/>
                <a:ea typeface="+mj-ea"/>
              </a:defRPr>
            </a:lvl1pPr>
            <a:lvl2pPr algn="ctr">
              <a:spcBef>
                <a:spcPts val="0"/>
              </a:spcBef>
              <a:spcAft>
                <a:spcPts val="0"/>
              </a:spcAft>
              <a:defRPr sz="4400">
                <a:solidFill>
                  <a:schemeClr val="tx2"/>
                </a:solidFill>
                <a:latin typeface="Arial"/>
              </a:defRPr>
            </a:lvl2pPr>
            <a:lvl3pPr algn="ctr">
              <a:spcBef>
                <a:spcPts val="0"/>
              </a:spcBef>
              <a:spcAft>
                <a:spcPts val="0"/>
              </a:spcAft>
              <a:defRPr sz="4400">
                <a:solidFill>
                  <a:schemeClr val="tx2"/>
                </a:solidFill>
                <a:latin typeface="Arial"/>
              </a:defRPr>
            </a:lvl3pPr>
            <a:lvl4pPr algn="ctr">
              <a:spcBef>
                <a:spcPts val="0"/>
              </a:spcBef>
              <a:spcAft>
                <a:spcPts val="0"/>
              </a:spcAft>
              <a:defRPr sz="4400">
                <a:solidFill>
                  <a:schemeClr val="tx2"/>
                </a:solidFill>
                <a:latin typeface="Arial"/>
              </a:defRPr>
            </a:lvl4pPr>
            <a:lvl5pPr algn="ctr">
              <a:spcBef>
                <a:spcPts val="0"/>
              </a:spcBef>
              <a:spcAft>
                <a:spcPts val="0"/>
              </a:spcAft>
              <a:defRPr sz="4400">
                <a:solidFill>
                  <a:schemeClr val="tx2"/>
                </a:solidFill>
                <a:latin typeface="Arial"/>
              </a:defRPr>
            </a:lvl5pPr>
            <a:lvl6pPr marL="457200" algn="ctr">
              <a:spcBef>
                <a:spcPts val="0"/>
              </a:spcBef>
              <a:spcAft>
                <a:spcPts val="0"/>
              </a:spcAft>
              <a:defRPr sz="4400">
                <a:solidFill>
                  <a:schemeClr val="tx2"/>
                </a:solidFill>
                <a:latin typeface="Arial"/>
              </a:defRPr>
            </a:lvl6pPr>
            <a:lvl7pPr marL="914400" algn="ctr">
              <a:spcBef>
                <a:spcPts val="0"/>
              </a:spcBef>
              <a:spcAft>
                <a:spcPts val="0"/>
              </a:spcAft>
              <a:defRPr sz="4400">
                <a:solidFill>
                  <a:schemeClr val="tx2"/>
                </a:solidFill>
                <a:latin typeface="Arial"/>
              </a:defRPr>
            </a:lvl7pPr>
            <a:lvl8pPr marL="1371600" algn="ctr">
              <a:spcBef>
                <a:spcPts val="0"/>
              </a:spcBef>
              <a:spcAft>
                <a:spcPts val="0"/>
              </a:spcAft>
              <a:defRPr sz="4400">
                <a:solidFill>
                  <a:schemeClr val="tx2"/>
                </a:solidFill>
                <a:latin typeface="Arial"/>
              </a:defRPr>
            </a:lvl8pPr>
            <a:lvl9pPr marL="1828800" algn="ctr">
              <a:spcBef>
                <a:spcPts val="0"/>
              </a:spcBef>
              <a:spcAft>
                <a:spcPts val="0"/>
              </a:spcAft>
              <a:defRPr sz="4400">
                <a:solidFill>
                  <a:schemeClr val="tx2"/>
                </a:solidFill>
                <a:latin typeface="Arial"/>
              </a:defRPr>
            </a:lvl9pPr>
          </a:lstStyle>
          <a:p>
            <a:r>
              <a:rPr lang="en-GB" altLang="en-US" sz="2000" b="1" dirty="0"/>
              <a:t>Strategic Landscape through to Tactical Delivery</a:t>
            </a:r>
          </a:p>
        </p:txBody>
      </p:sp>
      <p:sp>
        <p:nvSpPr>
          <p:cNvPr id="8" name="Content Placeholder 2">
            <a:extLst>
              <a:ext uri="{FF2B5EF4-FFF2-40B4-BE49-F238E27FC236}">
                <a16:creationId xmlns:a16="http://schemas.microsoft.com/office/drawing/2014/main" id="{EC263EAA-F6C7-4DC6-A13A-953FD228EC86}"/>
              </a:ext>
            </a:extLst>
          </p:cNvPr>
          <p:cNvSpPr txBox="1">
            <a:spLocks noChangeArrowheads="1"/>
          </p:cNvSpPr>
          <p:nvPr/>
        </p:nvSpPr>
        <p:spPr bwMode="auto">
          <a:xfrm>
            <a:off x="790575" y="1196975"/>
            <a:ext cx="7967663" cy="5302250"/>
          </a:xfrm>
          <a:prstGeom prst="rect">
            <a:avLst/>
          </a:prstGeom>
          <a:noFill/>
          <a:ln>
            <a:noFill/>
          </a:ln>
        </p:spPr>
        <p:txBody>
          <a:bodyPr vert="horz" wrap="square" lIns="91440" tIns="45720" rIns="91440" bIns="45720" numCol="1" anchor="t" anchorCtr="0" compatLnSpc="1">
            <a:prstTxWarp prst="textNoShape">
              <a:avLst/>
            </a:prstTxWarp>
          </a:bodyPr>
          <a:lstStyle>
            <a:lvl1pPr marL="0" indent="0" algn="ctr">
              <a:spcBef>
                <a:spcPts val="0"/>
              </a:spcBef>
              <a:spcAft>
                <a:spcPts val="0"/>
              </a:spcAft>
              <a:buNone/>
              <a:defRPr sz="2800">
                <a:solidFill>
                  <a:schemeClr val="tx1"/>
                </a:solidFill>
                <a:latin typeface="+mn-lt"/>
                <a:ea typeface="+mn-ea"/>
              </a:defRPr>
            </a:lvl1pPr>
            <a:lvl2pPr marL="457200" indent="0" algn="ctr">
              <a:spcBef>
                <a:spcPts val="0"/>
              </a:spcBef>
              <a:spcAft>
                <a:spcPts val="0"/>
              </a:spcAft>
              <a:buNone/>
              <a:defRPr sz="2400">
                <a:solidFill>
                  <a:schemeClr val="tx1"/>
                </a:solidFill>
                <a:latin typeface="+mn-lt"/>
              </a:defRPr>
            </a:lvl2pPr>
            <a:lvl3pPr marL="914400" indent="0" algn="ctr">
              <a:spcBef>
                <a:spcPts val="0"/>
              </a:spcBef>
              <a:spcAft>
                <a:spcPts val="0"/>
              </a:spcAft>
              <a:buNone/>
              <a:defRPr sz="2400">
                <a:solidFill>
                  <a:schemeClr val="tx1"/>
                </a:solidFill>
                <a:latin typeface="+mn-lt"/>
              </a:defRPr>
            </a:lvl3pPr>
            <a:lvl4pPr marL="1371600" indent="0" algn="ctr">
              <a:spcBef>
                <a:spcPts val="0"/>
              </a:spcBef>
              <a:spcAft>
                <a:spcPts val="0"/>
              </a:spcAft>
              <a:buNone/>
              <a:defRPr sz="2000">
                <a:solidFill>
                  <a:schemeClr val="tx1"/>
                </a:solidFill>
                <a:latin typeface="+mn-lt"/>
              </a:defRPr>
            </a:lvl4pPr>
            <a:lvl5pPr marL="1828800" indent="0" algn="ctr">
              <a:spcBef>
                <a:spcPts val="0"/>
              </a:spcBef>
              <a:spcAft>
                <a:spcPts val="0"/>
              </a:spcAft>
              <a:buNone/>
              <a:defRPr sz="2000">
                <a:solidFill>
                  <a:schemeClr val="tx1"/>
                </a:solidFill>
                <a:latin typeface="+mn-lt"/>
              </a:defRPr>
            </a:lvl5pPr>
            <a:lvl6pPr marL="2286000" indent="0" algn="ctr">
              <a:spcBef>
                <a:spcPts val="0"/>
              </a:spcBef>
              <a:spcAft>
                <a:spcPts val="0"/>
              </a:spcAft>
              <a:buNone/>
              <a:defRPr sz="2000">
                <a:solidFill>
                  <a:schemeClr val="tx1"/>
                </a:solidFill>
                <a:latin typeface="+mn-lt"/>
              </a:defRPr>
            </a:lvl6pPr>
            <a:lvl7pPr marL="2743200" indent="0" algn="ctr">
              <a:spcBef>
                <a:spcPts val="0"/>
              </a:spcBef>
              <a:spcAft>
                <a:spcPts val="0"/>
              </a:spcAft>
              <a:buNone/>
              <a:defRPr sz="2000">
                <a:solidFill>
                  <a:schemeClr val="tx1"/>
                </a:solidFill>
                <a:latin typeface="+mn-lt"/>
              </a:defRPr>
            </a:lvl7pPr>
            <a:lvl8pPr marL="3200400" indent="0" algn="ctr">
              <a:spcBef>
                <a:spcPts val="0"/>
              </a:spcBef>
              <a:spcAft>
                <a:spcPts val="0"/>
              </a:spcAft>
              <a:buNone/>
              <a:defRPr sz="2000">
                <a:solidFill>
                  <a:schemeClr val="tx1"/>
                </a:solidFill>
                <a:latin typeface="+mn-lt"/>
              </a:defRPr>
            </a:lvl8pPr>
            <a:lvl9pPr marL="3657600" indent="0" algn="ctr">
              <a:spcBef>
                <a:spcPts val="0"/>
              </a:spcBef>
              <a:spcAft>
                <a:spcPts val="0"/>
              </a:spcAft>
              <a:buNone/>
              <a:defRPr sz="2000">
                <a:solidFill>
                  <a:schemeClr val="tx1"/>
                </a:solidFill>
                <a:latin typeface="+mn-lt"/>
              </a:defRPr>
            </a:lvl9pPr>
          </a:lstStyle>
          <a:p>
            <a:pPr>
              <a:defRPr/>
            </a:pPr>
            <a:endParaRPr lang="en-GB" altLang="en-US" dirty="0">
              <a:ea typeface="ＭＳ Ｐゴシック" panose="020B0600070205080204" pitchFamily="34" charset="-128"/>
            </a:endParaRPr>
          </a:p>
          <a:p>
            <a:pPr>
              <a:defRPr/>
            </a:pPr>
            <a:endParaRPr lang="en-GB" altLang="en-US" dirty="0">
              <a:ea typeface="ＭＳ Ｐゴシック" panose="020B0600070205080204" pitchFamily="34" charset="-128"/>
            </a:endParaRPr>
          </a:p>
        </p:txBody>
      </p:sp>
      <p:graphicFrame>
        <p:nvGraphicFramePr>
          <p:cNvPr id="2" name="Diagram 1"/>
          <p:cNvGraphicFramePr/>
          <p:nvPr>
            <p:extLst>
              <p:ext uri="{D42A27DB-BD31-4B8C-83A1-F6EECF244321}">
                <p14:modId xmlns:p14="http://schemas.microsoft.com/office/powerpoint/2010/main" val="2804818144"/>
              </p:ext>
            </p:extLst>
          </p:nvPr>
        </p:nvGraphicFramePr>
        <p:xfrm>
          <a:off x="1524000" y="1412776"/>
          <a:ext cx="6096000" cy="4048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p:cNvGraphicFramePr/>
          <p:nvPr>
            <p:extLst>
              <p:ext uri="{D42A27DB-BD31-4B8C-83A1-F6EECF244321}">
                <p14:modId xmlns:p14="http://schemas.microsoft.com/office/powerpoint/2010/main" val="330797242"/>
              </p:ext>
            </p:extLst>
          </p:nvPr>
        </p:nvGraphicFramePr>
        <p:xfrm>
          <a:off x="467544" y="1397000"/>
          <a:ext cx="8290694" cy="46962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5769" y="274638"/>
            <a:ext cx="6738639" cy="1210146"/>
          </a:xfrm>
        </p:spPr>
        <p:txBody>
          <a:bodyPr wrap="square" anchor="ctr">
            <a:normAutofit/>
          </a:bodyPr>
          <a:lstStyle/>
          <a:p>
            <a:r>
              <a:rPr lang="en-GB" b="1" dirty="0"/>
              <a:t>Objectives and Outcomes of the Review?</a:t>
            </a:r>
            <a:endParaRPr lang="en-GB" dirty="0"/>
          </a:p>
        </p:txBody>
      </p:sp>
      <p:sp>
        <p:nvSpPr>
          <p:cNvPr id="26" name="Date Placeholder 3">
            <a:extLst>
              <a:ext uri="{FF2B5EF4-FFF2-40B4-BE49-F238E27FC236}">
                <a16:creationId xmlns:a16="http://schemas.microsoft.com/office/drawing/2014/main" id="{EA4802E8-4ED5-DE32-8821-019D618F16D0}"/>
              </a:ext>
            </a:extLst>
          </p:cNvPr>
          <p:cNvSpPr>
            <a:spLocks noGrp="1"/>
          </p:cNvSpPr>
          <p:nvPr>
            <p:ph type="dt" sz="half" idx="10"/>
          </p:nvPr>
        </p:nvSpPr>
        <p:spPr>
          <a:xfrm>
            <a:off x="457200" y="5949280"/>
            <a:ext cx="2133600" cy="476250"/>
          </a:xfrm>
        </p:spPr>
        <p:txBody>
          <a:bodyPr/>
          <a:lstStyle/>
          <a:p>
            <a:pPr>
              <a:defRPr/>
            </a:pPr>
            <a:endParaRPr lang="en-GB">
              <a:solidFill>
                <a:srgbClr val="000000"/>
              </a:solidFill>
            </a:endParaRPr>
          </a:p>
        </p:txBody>
      </p:sp>
      <p:sp>
        <p:nvSpPr>
          <p:cNvPr id="27" name="Footer Placeholder 4">
            <a:extLst>
              <a:ext uri="{FF2B5EF4-FFF2-40B4-BE49-F238E27FC236}">
                <a16:creationId xmlns:a16="http://schemas.microsoft.com/office/drawing/2014/main" id="{918CE222-362C-7EE4-1EE4-40AE6D3B1344}"/>
              </a:ext>
            </a:extLst>
          </p:cNvPr>
          <p:cNvSpPr>
            <a:spLocks noGrp="1"/>
          </p:cNvSpPr>
          <p:nvPr>
            <p:ph type="ftr" sz="quarter" idx="11"/>
          </p:nvPr>
        </p:nvSpPr>
        <p:spPr>
          <a:xfrm>
            <a:off x="3124200" y="5977086"/>
            <a:ext cx="2895600" cy="476250"/>
          </a:xfrm>
        </p:spPr>
        <p:txBody>
          <a:bodyPr/>
          <a:lstStyle/>
          <a:p>
            <a:pPr>
              <a:defRPr/>
            </a:pPr>
            <a:endParaRPr lang="en-GB">
              <a:solidFill>
                <a:srgbClr val="000000"/>
              </a:solidFill>
            </a:endParaRPr>
          </a:p>
        </p:txBody>
      </p:sp>
      <p:sp>
        <p:nvSpPr>
          <p:cNvPr id="6" name="Slide Number Placeholder 5"/>
          <p:cNvSpPr>
            <a:spLocks noGrp="1"/>
          </p:cNvSpPr>
          <p:nvPr>
            <p:ph type="sldNum" sz="quarter" idx="12"/>
          </p:nvPr>
        </p:nvSpPr>
        <p:spPr>
          <a:xfrm>
            <a:off x="6553200" y="5949280"/>
            <a:ext cx="2133600" cy="476250"/>
          </a:xfrm>
        </p:spPr>
        <p:txBody>
          <a:bodyPr wrap="square" anchor="t">
            <a:normAutofit/>
          </a:bodyPr>
          <a:lstStyle/>
          <a:p>
            <a:pPr>
              <a:spcAft>
                <a:spcPts val="600"/>
              </a:spcAft>
              <a:defRPr/>
            </a:pPr>
            <a:fld id="{213A995B-22D0-4190-B3D0-B54F4DD83BCD}" type="slidenum">
              <a:rPr lang="en-GB" smtClean="0"/>
              <a:pPr>
                <a:spcAft>
                  <a:spcPts val="600"/>
                </a:spcAft>
                <a:defRPr/>
              </a:pPr>
              <a:t>6</a:t>
            </a:fld>
            <a:endParaRPr lang="en-GB"/>
          </a:p>
        </p:txBody>
      </p:sp>
      <p:sp>
        <p:nvSpPr>
          <p:cNvPr id="4" name="Content Placeholder 3">
            <a:extLst>
              <a:ext uri="{FF2B5EF4-FFF2-40B4-BE49-F238E27FC236}">
                <a16:creationId xmlns:a16="http://schemas.microsoft.com/office/drawing/2014/main" id="{B395753D-E65E-05AB-5225-D1AEBA92BD1B}"/>
              </a:ext>
            </a:extLst>
          </p:cNvPr>
          <p:cNvSpPr>
            <a:spLocks noGrp="1"/>
          </p:cNvSpPr>
          <p:nvPr>
            <p:ph idx="1"/>
          </p:nvPr>
        </p:nvSpPr>
        <p:spPr>
          <a:xfrm>
            <a:off x="462528" y="1434840"/>
            <a:ext cx="8229600" cy="4730464"/>
          </a:xfrm>
        </p:spPr>
        <p:txBody>
          <a:bodyPr/>
          <a:lstStyle/>
          <a:p>
            <a:pPr marL="0" indent="0" algn="l">
              <a:buNone/>
            </a:pPr>
            <a:r>
              <a:rPr lang="en-GB" sz="2000" b="0" i="0" dirty="0">
                <a:solidFill>
                  <a:srgbClr val="000000"/>
                </a:solidFill>
                <a:effectLst/>
                <a:latin typeface="Times New Roman" panose="02020603050405020304" pitchFamily="18" charset="0"/>
              </a:rPr>
              <a:t>The intention is to consider the role of Police Scotland in relation to mental health in Scotland and to assess the state, efficiency and effectiveness of Police Scotland’s provision of mental health related policing services, by assessing:</a:t>
            </a:r>
          </a:p>
          <a:p>
            <a:pPr marL="0" indent="0" algn="l">
              <a:buNone/>
            </a:pPr>
            <a:endParaRPr lang="en-GB" sz="2000" b="0" i="0" dirty="0">
              <a:solidFill>
                <a:srgbClr val="000000"/>
              </a:solidFill>
              <a:effectLst/>
              <a:latin typeface="Times New Roman" panose="02020603050405020304" pitchFamily="18" charset="0"/>
            </a:endParaRPr>
          </a:p>
          <a:p>
            <a:pPr marL="0" indent="0" algn="l">
              <a:buNone/>
            </a:pPr>
            <a:r>
              <a:rPr lang="en-GB" sz="2000" b="0" i="0" dirty="0">
                <a:solidFill>
                  <a:srgbClr val="000000"/>
                </a:solidFill>
                <a:effectLst/>
                <a:latin typeface="Times New Roman" panose="02020603050405020304" pitchFamily="18" charset="0"/>
              </a:rPr>
              <a:t>■ How well prepared Police Scotland are to meet the needs of people who are suffering from poor mental health</a:t>
            </a:r>
          </a:p>
          <a:p>
            <a:pPr marL="0" indent="0" algn="l">
              <a:buNone/>
            </a:pPr>
            <a:r>
              <a:rPr lang="en-GB" sz="2000" b="0" i="0" dirty="0">
                <a:solidFill>
                  <a:srgbClr val="000000"/>
                </a:solidFill>
                <a:effectLst/>
                <a:latin typeface="Times New Roman" panose="02020603050405020304" pitchFamily="18" charset="0"/>
              </a:rPr>
              <a:t>■ Whether the police response to mental health related demand impacts on the efficiency and effectiveness of the force in delivering other policing services</a:t>
            </a:r>
          </a:p>
          <a:p>
            <a:pPr marL="0" indent="0" algn="l">
              <a:buNone/>
            </a:pPr>
            <a:r>
              <a:rPr lang="en-GB" sz="2000" b="0" i="0" dirty="0">
                <a:solidFill>
                  <a:srgbClr val="000000"/>
                </a:solidFill>
                <a:effectLst/>
                <a:latin typeface="Times New Roman" panose="02020603050405020304" pitchFamily="18" charset="0"/>
              </a:rPr>
              <a:t>■ Whether the force understand the demand associated with the provision of mental health related policing services</a:t>
            </a:r>
          </a:p>
          <a:p>
            <a:pPr marL="0" indent="0" algn="l">
              <a:buNone/>
            </a:pPr>
            <a:r>
              <a:rPr lang="en-GB" sz="2000" b="0" i="0" dirty="0">
                <a:solidFill>
                  <a:srgbClr val="000000"/>
                </a:solidFill>
                <a:effectLst/>
                <a:latin typeface="Times New Roman" panose="02020603050405020304" pitchFamily="18" charset="0"/>
              </a:rPr>
              <a:t>■ The effectiveness of the force’s collaborative working arrangements in relation to the provision of mental health related policing services</a:t>
            </a:r>
          </a:p>
          <a:p>
            <a:pPr marL="0" indent="0" algn="l">
              <a:buNone/>
            </a:pPr>
            <a:r>
              <a:rPr lang="en-GB" sz="2000" b="0" i="0" dirty="0">
                <a:solidFill>
                  <a:srgbClr val="000000"/>
                </a:solidFill>
                <a:effectLst/>
                <a:latin typeface="Times New Roman" panose="02020603050405020304" pitchFamily="18" charset="0"/>
              </a:rPr>
              <a:t>■ The impact that the involvement of the police has on the person who is suffering from poor mental health</a:t>
            </a:r>
          </a:p>
          <a:p>
            <a:endParaRPr lang="en-GB" sz="2000" dirty="0"/>
          </a:p>
        </p:txBody>
      </p:sp>
    </p:spTree>
    <p:extLst>
      <p:ext uri="{BB962C8B-B14F-4D97-AF65-F5344CB8AC3E}">
        <p14:creationId xmlns:p14="http://schemas.microsoft.com/office/powerpoint/2010/main" val="230976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7EBAD-5FFB-0F10-8FDB-0E83CF297E40}"/>
              </a:ext>
            </a:extLst>
          </p:cNvPr>
          <p:cNvSpPr>
            <a:spLocks noGrp="1"/>
          </p:cNvSpPr>
          <p:nvPr>
            <p:ph type="title"/>
          </p:nvPr>
        </p:nvSpPr>
        <p:spPr/>
        <p:txBody>
          <a:bodyPr/>
          <a:lstStyle/>
          <a:p>
            <a:r>
              <a:rPr lang="en-GB" dirty="0"/>
              <a:t>Inspection</a:t>
            </a:r>
          </a:p>
        </p:txBody>
      </p:sp>
      <p:sp>
        <p:nvSpPr>
          <p:cNvPr id="3" name="Content Placeholder 2">
            <a:extLst>
              <a:ext uri="{FF2B5EF4-FFF2-40B4-BE49-F238E27FC236}">
                <a16:creationId xmlns:a16="http://schemas.microsoft.com/office/drawing/2014/main" id="{7E68325C-FBB6-2327-508E-69F769F01848}"/>
              </a:ext>
            </a:extLst>
          </p:cNvPr>
          <p:cNvSpPr>
            <a:spLocks noGrp="1"/>
          </p:cNvSpPr>
          <p:nvPr>
            <p:ph idx="1"/>
          </p:nvPr>
        </p:nvSpPr>
        <p:spPr/>
        <p:txBody>
          <a:bodyPr/>
          <a:lstStyle/>
          <a:p>
            <a:r>
              <a:rPr lang="en-GB" dirty="0"/>
              <a:t>HMICS engages with collaborative inspections in many areas</a:t>
            </a:r>
          </a:p>
          <a:p>
            <a:pPr lvl="1"/>
            <a:r>
              <a:rPr lang="en-GB" dirty="0"/>
              <a:t>Adult support and protection (CI &amp; HIS)</a:t>
            </a:r>
          </a:p>
          <a:p>
            <a:pPr lvl="1"/>
            <a:r>
              <a:rPr lang="en-GB" dirty="0"/>
              <a:t>Children at risk of harm (CI &amp; HIS)</a:t>
            </a:r>
          </a:p>
          <a:p>
            <a:pPr lvl="1"/>
            <a:r>
              <a:rPr lang="en-GB" dirty="0"/>
              <a:t>Diversion from prosecution (</a:t>
            </a:r>
            <a:r>
              <a:rPr lang="en-GB" dirty="0" err="1"/>
              <a:t>HMIPS</a:t>
            </a:r>
            <a:r>
              <a:rPr lang="en-GB" dirty="0"/>
              <a:t>) </a:t>
            </a:r>
          </a:p>
          <a:p>
            <a:pPr lvl="1"/>
            <a:r>
              <a:rPr lang="en-GB" dirty="0"/>
              <a:t>Health care in custody (HIS)</a:t>
            </a:r>
          </a:p>
          <a:p>
            <a:pPr lvl="1"/>
            <a:endParaRPr lang="en-GB" dirty="0"/>
          </a:p>
          <a:p>
            <a:r>
              <a:rPr lang="en-GB" dirty="0"/>
              <a:t>Ambition to do this jointly but first step is to understand the demands on policing and make a case for wider engagement</a:t>
            </a:r>
          </a:p>
        </p:txBody>
      </p:sp>
      <p:sp>
        <p:nvSpPr>
          <p:cNvPr id="4" name="Date Placeholder 3">
            <a:extLst>
              <a:ext uri="{FF2B5EF4-FFF2-40B4-BE49-F238E27FC236}">
                <a16:creationId xmlns:a16="http://schemas.microsoft.com/office/drawing/2014/main" id="{31DBB34F-D07D-017A-1311-6B5A2DA8101A}"/>
              </a:ext>
            </a:extLst>
          </p:cNvPr>
          <p:cNvSpPr>
            <a:spLocks noGrp="1"/>
          </p:cNvSpPr>
          <p:nvPr>
            <p:ph type="dt" sz="half" idx="10"/>
          </p:nvPr>
        </p:nvSpPr>
        <p:spPr/>
        <p:txBody>
          <a:bodyPr/>
          <a:lstStyle/>
          <a:p>
            <a:pPr>
              <a:defRPr/>
            </a:pPr>
            <a:endParaRPr lang="en-GB">
              <a:solidFill>
                <a:srgbClr val="000000"/>
              </a:solidFill>
            </a:endParaRPr>
          </a:p>
        </p:txBody>
      </p:sp>
      <p:sp>
        <p:nvSpPr>
          <p:cNvPr id="5" name="Footer Placeholder 4">
            <a:extLst>
              <a:ext uri="{FF2B5EF4-FFF2-40B4-BE49-F238E27FC236}">
                <a16:creationId xmlns:a16="http://schemas.microsoft.com/office/drawing/2014/main" id="{4B255A35-5379-DBE6-6FAB-8E9C1D84310F}"/>
              </a:ext>
            </a:extLst>
          </p:cNvPr>
          <p:cNvSpPr>
            <a:spLocks noGrp="1"/>
          </p:cNvSpPr>
          <p:nvPr>
            <p:ph type="ftr" sz="quarter" idx="11"/>
          </p:nvPr>
        </p:nvSpPr>
        <p:spPr/>
        <p:txBody>
          <a:bodyPr/>
          <a:lstStyle/>
          <a:p>
            <a:pPr>
              <a:defRPr/>
            </a:pPr>
            <a:endParaRPr lang="en-GB">
              <a:solidFill>
                <a:srgbClr val="000000"/>
              </a:solidFill>
            </a:endParaRPr>
          </a:p>
        </p:txBody>
      </p:sp>
      <p:sp>
        <p:nvSpPr>
          <p:cNvPr id="6" name="Slide Number Placeholder 5">
            <a:extLst>
              <a:ext uri="{FF2B5EF4-FFF2-40B4-BE49-F238E27FC236}">
                <a16:creationId xmlns:a16="http://schemas.microsoft.com/office/drawing/2014/main" id="{A5922A3F-B670-FEFF-5D3C-29E7DB7DF5B3}"/>
              </a:ext>
            </a:extLst>
          </p:cNvPr>
          <p:cNvSpPr>
            <a:spLocks noGrp="1"/>
          </p:cNvSpPr>
          <p:nvPr>
            <p:ph type="sldNum" sz="quarter" idx="12"/>
          </p:nvPr>
        </p:nvSpPr>
        <p:spPr/>
        <p:txBody>
          <a:bodyPr/>
          <a:lstStyle/>
          <a:p>
            <a:pPr>
              <a:defRPr/>
            </a:pPr>
            <a:fld id="{213A995B-22D0-4190-B3D0-B54F4DD83BCD}" type="slidenum">
              <a:rPr lang="en-GB" smtClean="0"/>
              <a:t>7</a:t>
            </a:fld>
            <a:endParaRPr lang="en-GB">
              <a:solidFill>
                <a:srgbClr val="000000"/>
              </a:solidFill>
            </a:endParaRPr>
          </a:p>
        </p:txBody>
      </p:sp>
    </p:spTree>
    <p:extLst>
      <p:ext uri="{BB962C8B-B14F-4D97-AF65-F5344CB8AC3E}">
        <p14:creationId xmlns:p14="http://schemas.microsoft.com/office/powerpoint/2010/main" val="1438359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A2BA8-B7E4-75DD-7B19-14378C09E52D}"/>
              </a:ext>
            </a:extLst>
          </p:cNvPr>
          <p:cNvSpPr>
            <a:spLocks noGrp="1"/>
          </p:cNvSpPr>
          <p:nvPr>
            <p:ph type="title"/>
          </p:nvPr>
        </p:nvSpPr>
        <p:spPr/>
        <p:txBody>
          <a:bodyPr/>
          <a:lstStyle/>
          <a:p>
            <a:r>
              <a:rPr lang="en-GB" dirty="0"/>
              <a:t>Next steps</a:t>
            </a:r>
          </a:p>
        </p:txBody>
      </p:sp>
      <p:sp>
        <p:nvSpPr>
          <p:cNvPr id="3" name="Content Placeholder 2">
            <a:extLst>
              <a:ext uri="{FF2B5EF4-FFF2-40B4-BE49-F238E27FC236}">
                <a16:creationId xmlns:a16="http://schemas.microsoft.com/office/drawing/2014/main" id="{EE06C14E-7702-7AD2-4134-7D6F069948A8}"/>
              </a:ext>
            </a:extLst>
          </p:cNvPr>
          <p:cNvSpPr>
            <a:spLocks noGrp="1"/>
          </p:cNvSpPr>
          <p:nvPr>
            <p:ph idx="1"/>
          </p:nvPr>
        </p:nvSpPr>
        <p:spPr/>
        <p:txBody>
          <a:bodyPr/>
          <a:lstStyle/>
          <a:p>
            <a:r>
              <a:rPr lang="en-GB" dirty="0"/>
              <a:t>Terms of reference issued this week to PSOS and SPA- for comment and will be published by year end.</a:t>
            </a:r>
          </a:p>
          <a:p>
            <a:r>
              <a:rPr lang="en-GB" dirty="0"/>
              <a:t>Seeking lived experience- please help and contact us if you can </a:t>
            </a:r>
            <a:r>
              <a:rPr lang="en-GB" dirty="0" err="1">
                <a:hlinkClick r:id="rId3"/>
              </a:rPr>
              <a:t>hmic@hmic.gov.scot</a:t>
            </a:r>
            <a:endParaRPr lang="en-GB" dirty="0"/>
          </a:p>
          <a:p>
            <a:r>
              <a:rPr lang="en-GB" dirty="0"/>
              <a:t>Inspection early 2023 with self evaluation, field work and documentary reviews.</a:t>
            </a:r>
          </a:p>
          <a:p>
            <a:endParaRPr lang="en-GB" dirty="0"/>
          </a:p>
        </p:txBody>
      </p:sp>
      <p:sp>
        <p:nvSpPr>
          <p:cNvPr id="4" name="Date Placeholder 3">
            <a:extLst>
              <a:ext uri="{FF2B5EF4-FFF2-40B4-BE49-F238E27FC236}">
                <a16:creationId xmlns:a16="http://schemas.microsoft.com/office/drawing/2014/main" id="{28A87C8A-26C2-D7A3-ED35-7C3B949EDB10}"/>
              </a:ext>
            </a:extLst>
          </p:cNvPr>
          <p:cNvSpPr>
            <a:spLocks noGrp="1"/>
          </p:cNvSpPr>
          <p:nvPr>
            <p:ph type="dt" sz="half" idx="10"/>
          </p:nvPr>
        </p:nvSpPr>
        <p:spPr/>
        <p:txBody>
          <a:bodyPr/>
          <a:lstStyle/>
          <a:p>
            <a:pPr>
              <a:defRPr/>
            </a:pPr>
            <a:endParaRPr lang="en-GB">
              <a:solidFill>
                <a:srgbClr val="000000"/>
              </a:solidFill>
            </a:endParaRPr>
          </a:p>
        </p:txBody>
      </p:sp>
      <p:sp>
        <p:nvSpPr>
          <p:cNvPr id="5" name="Footer Placeholder 4">
            <a:extLst>
              <a:ext uri="{FF2B5EF4-FFF2-40B4-BE49-F238E27FC236}">
                <a16:creationId xmlns:a16="http://schemas.microsoft.com/office/drawing/2014/main" id="{F99AFCC8-C472-4247-8030-4487BC6049B1}"/>
              </a:ext>
            </a:extLst>
          </p:cNvPr>
          <p:cNvSpPr>
            <a:spLocks noGrp="1"/>
          </p:cNvSpPr>
          <p:nvPr>
            <p:ph type="ftr" sz="quarter" idx="11"/>
          </p:nvPr>
        </p:nvSpPr>
        <p:spPr/>
        <p:txBody>
          <a:bodyPr/>
          <a:lstStyle/>
          <a:p>
            <a:pPr>
              <a:defRPr/>
            </a:pPr>
            <a:endParaRPr lang="en-GB">
              <a:solidFill>
                <a:srgbClr val="000000"/>
              </a:solidFill>
            </a:endParaRPr>
          </a:p>
        </p:txBody>
      </p:sp>
      <p:sp>
        <p:nvSpPr>
          <p:cNvPr id="6" name="Slide Number Placeholder 5">
            <a:extLst>
              <a:ext uri="{FF2B5EF4-FFF2-40B4-BE49-F238E27FC236}">
                <a16:creationId xmlns:a16="http://schemas.microsoft.com/office/drawing/2014/main" id="{08C5BAB4-F4ED-23C3-7449-513ADFA854F6}"/>
              </a:ext>
            </a:extLst>
          </p:cNvPr>
          <p:cNvSpPr>
            <a:spLocks noGrp="1"/>
          </p:cNvSpPr>
          <p:nvPr>
            <p:ph type="sldNum" sz="quarter" idx="12"/>
          </p:nvPr>
        </p:nvSpPr>
        <p:spPr/>
        <p:txBody>
          <a:bodyPr/>
          <a:lstStyle/>
          <a:p>
            <a:pPr>
              <a:defRPr/>
            </a:pPr>
            <a:fld id="{213A995B-22D0-4190-B3D0-B54F4DD83BCD}" type="slidenum">
              <a:rPr lang="en-GB" smtClean="0"/>
              <a:t>8</a:t>
            </a:fld>
            <a:endParaRPr lang="en-GB">
              <a:solidFill>
                <a:srgbClr val="000000"/>
              </a:solidFill>
            </a:endParaRPr>
          </a:p>
        </p:txBody>
      </p:sp>
    </p:spTree>
    <p:extLst>
      <p:ext uri="{BB962C8B-B14F-4D97-AF65-F5344CB8AC3E}">
        <p14:creationId xmlns:p14="http://schemas.microsoft.com/office/powerpoint/2010/main" val="404170906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etadata xmlns="http://www.objective.com/ecm/document/metadata/53D26341A57B383EE0540010E0463CCA" version="1.0.0">
  <systemFields>
    <field name="Objective-Id">
      <value order="0">A38337274</value>
    </field>
    <field name="Objective-Title">
      <value order="0">HMICS - Mental Health Thematic Presentation for HMIC</value>
    </field>
    <field name="Objective-Description">
      <value order="0"/>
    </field>
    <field name="Objective-CreationStamp">
      <value order="0">2022-05-31T13:55:51Z</value>
    </field>
    <field name="Objective-IsApproved">
      <value order="0">false</value>
    </field>
    <field name="Objective-IsPublished">
      <value order="0">false</value>
    </field>
    <field name="Objective-DatePublished">
      <value order="0"/>
    </field>
    <field name="Objective-ModificationStamp">
      <value order="0">2022-06-06T13:07:11Z</value>
    </field>
    <field name="Objective-Owner">
      <value order="0">Meikle, Steven S (Z619194)</value>
    </field>
    <field name="Objective-Path">
      <value order="0">Objective Global Folder:Classified Object:Classified Object:Meikle, Steven S (Z619194):Special Folder - Meikle, Steven S (Z619194):Working Folder:Mental Health Assurance Review</value>
    </field>
    <field name="Objective-Parent">
      <value order="0">Mental Health Assurance Review</value>
    </field>
    <field name="Objective-State">
      <value order="0">Being Edited</value>
    </field>
    <field name="Objective-VersionId">
      <value order="0">vA56839231</value>
    </field>
    <field name="Objective-Version">
      <value order="0">1.3</value>
    </field>
    <field name="Objective-VersionNumber">
      <value order="0">4</value>
    </field>
    <field name="Objective-VersionComment">
      <value order="0">edit</value>
    </field>
    <field name="Objective-FileNumber">
      <value order="0"/>
    </field>
    <field name="Objective-Classification">
      <value order="0">OFFICIAL</value>
    </field>
    <field name="Objective-Caveats">
      <value order="0"/>
    </field>
  </systemFields>
  <catalogues>
    <catalogue name="Document Type Catalogue" type="type" ori="id:cA35">
      <field name="Objective-Date of Original">
        <value order="0"/>
      </field>
      <field name="Objective-Date Received">
        <value order="0"/>
      </field>
      <field name="Objective-SG Web Publication - Category">
        <value order="0"/>
      </field>
      <field name="Objective-SG Web Publication - Category 2 Classification">
        <value order="0"/>
      </field>
      <field name="Objective-Connect Creator">
        <value order="0"/>
      </field>
      <field name="Objective-Required Redaction">
        <value order="0"/>
      </field>
    </catalogue>
  </catalogues>
</metadata>
</file>

<file path=customXml/itemProps1.xml><?xml version="1.0" encoding="utf-8"?>
<ds:datastoreItem xmlns:ds="http://schemas.openxmlformats.org/officeDocument/2006/customXml" ds:itemID="{5745109E-2DDF-40CB-AC2B-FF9B10C90820}">
  <ds:schemaRefs>
    <ds:schemaRef ds:uri="http://www.objective.com/ecm/document/metadata/53D26341A57B383EE0540010E0463CCA"/>
  </ds:schemaRefs>
</ds:datastoreItem>
</file>

<file path=docProps/app.xml><?xml version="1.0" encoding="utf-8"?>
<Properties xmlns="http://schemas.openxmlformats.org/officeDocument/2006/extended-properties" xmlns:vt="http://schemas.openxmlformats.org/officeDocument/2006/docPropsVTypes">
  <TotalTime>1727</TotalTime>
  <Words>1182</Words>
  <Application>Microsoft Office PowerPoint</Application>
  <PresentationFormat>On-screen Show (4:3)</PresentationFormat>
  <Paragraphs>111</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SourceSansPro-Light</vt:lpstr>
      <vt:lpstr>SourceSansPro-Semibold</vt:lpstr>
      <vt:lpstr>Times New Roman</vt:lpstr>
      <vt:lpstr>Default Design</vt:lpstr>
      <vt:lpstr>PowerPoint Presentation</vt:lpstr>
      <vt:lpstr>The challenge on meeting Mental Health Demand in Policing</vt:lpstr>
      <vt:lpstr>Drivers and Influencers for our Thematic Review (Scotland)</vt:lpstr>
      <vt:lpstr>Other relevant publications and sources from England and Wales </vt:lpstr>
      <vt:lpstr>PowerPoint Presentation</vt:lpstr>
      <vt:lpstr>Objectives and Outcomes of the Review?</vt:lpstr>
      <vt:lpstr>Inspection</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Montroy C (Chris)</dc:creator>
  <cp:lastModifiedBy>Craig Naylor</cp:lastModifiedBy>
  <cp:revision>91</cp:revision>
  <dcterms:modified xsi:type="dcterms:W3CDTF">2022-12-07T12:16:08Z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A38337274</vt:lpwstr>
  </property>
  <property fmtid="{D5CDD505-2E9C-101B-9397-08002B2CF9AE}" pid="4" name="Objective-Title">
    <vt:lpwstr>HMICS - Mental Health Thematic Presentation for HMIC</vt:lpwstr>
  </property>
  <property fmtid="{D5CDD505-2E9C-101B-9397-08002B2CF9AE}" pid="5" name="Objective-Description">
    <vt:lpwstr/>
  </property>
  <property fmtid="{D5CDD505-2E9C-101B-9397-08002B2CF9AE}" pid="6" name="Objective-CreationStamp">
    <vt:filetime>2022-05-31T13:55:51Z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2022-06-06T13:07:11Z</vt:filetime>
  </property>
  <property fmtid="{D5CDD505-2E9C-101B-9397-08002B2CF9AE}" pid="11" name="Objective-Owner">
    <vt:lpwstr>Meikle, Steven S (Z619194)</vt:lpwstr>
  </property>
  <property fmtid="{D5CDD505-2E9C-101B-9397-08002B2CF9AE}" pid="12" name="Objective-Path">
    <vt:lpwstr>Objective Global Folder:Classified Object:Classified Object:Meikle, Steven S (Z619194):Special Folder - Meikle, Steven S (Z619194):Working Folder:Mental Health Assurance Review</vt:lpwstr>
  </property>
  <property fmtid="{D5CDD505-2E9C-101B-9397-08002B2CF9AE}" pid="13" name="Objective-Parent">
    <vt:lpwstr>Mental Health Assurance Review</vt:lpwstr>
  </property>
  <property fmtid="{D5CDD505-2E9C-101B-9397-08002B2CF9AE}" pid="14" name="Objective-State">
    <vt:lpwstr>Being Edited</vt:lpwstr>
  </property>
  <property fmtid="{D5CDD505-2E9C-101B-9397-08002B2CF9AE}" pid="15" name="Objective-VersionId">
    <vt:lpwstr>vA56839231</vt:lpwstr>
  </property>
  <property fmtid="{D5CDD505-2E9C-101B-9397-08002B2CF9AE}" pid="16" name="Objective-Version">
    <vt:lpwstr>1.3</vt:lpwstr>
  </property>
  <property fmtid="{D5CDD505-2E9C-101B-9397-08002B2CF9AE}" pid="17" name="Objective-VersionNumber">
    <vt:r8>4</vt:r8>
  </property>
  <property fmtid="{D5CDD505-2E9C-101B-9397-08002B2CF9AE}" pid="18" name="Objective-VersionComment">
    <vt:lpwstr>edit</vt:lpwstr>
  </property>
  <property fmtid="{D5CDD505-2E9C-101B-9397-08002B2CF9AE}" pid="19" name="Objective-FileNumber">
    <vt:lpwstr/>
  </property>
  <property fmtid="{D5CDD505-2E9C-101B-9397-08002B2CF9AE}" pid="20" name="Objective-Classification">
    <vt:lpwstr>OFFICIAL</vt:lpwstr>
  </property>
  <property fmtid="{D5CDD505-2E9C-101B-9397-08002B2CF9AE}" pid="21" name="Objective-Caveats">
    <vt:lpwstr/>
  </property>
  <property fmtid="{D5CDD505-2E9C-101B-9397-08002B2CF9AE}" pid="22" name="Objective-Date of Original">
    <vt:lpwstr/>
  </property>
  <property fmtid="{D5CDD505-2E9C-101B-9397-08002B2CF9AE}" pid="23" name="Objective-Date Received">
    <vt:lpwstr/>
  </property>
  <property fmtid="{D5CDD505-2E9C-101B-9397-08002B2CF9AE}" pid="24" name="Objective-SG Web Publication - Category">
    <vt:lpwstr/>
  </property>
  <property fmtid="{D5CDD505-2E9C-101B-9397-08002B2CF9AE}" pid="25" name="Objective-SG Web Publication - Category 2 Classification">
    <vt:lpwstr/>
  </property>
  <property fmtid="{D5CDD505-2E9C-101B-9397-08002B2CF9AE}" pid="26" name="Objective-Connect Creator">
    <vt:lpwstr/>
  </property>
  <property fmtid="{D5CDD505-2E9C-101B-9397-08002B2CF9AE}" pid="27" name="Objective-Required Redaction">
    <vt:lpwstr/>
  </property>
</Properties>
</file>