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20"/>
    <p:restoredTop sz="94617"/>
  </p:normalViewPr>
  <p:slideViewPr>
    <p:cSldViewPr snapToGrid="0">
      <p:cViewPr varScale="1">
        <p:scale>
          <a:sx n="88" d="100"/>
          <a:sy n="88" d="100"/>
        </p:scale>
        <p:origin x="7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0A0D4-F1F7-932D-EF17-637260855F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3707B0-9E1A-0E19-8D2F-5E0D8E2566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6259C-4C9E-8696-3C83-600AF4483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A7A9-5760-3141-923D-D5426DDEA4F8}" type="datetimeFigureOut">
              <a:rPr lang="en-US" smtClean="0"/>
              <a:t>12/8/22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66EC-A0F6-3E07-7EF9-295E4FF95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4E36C-BC02-C022-9BD9-200EDEBE6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8226-3C36-8F4C-8600-62F73FF66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51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D60A1-68D5-6EC6-31DF-7F87C1519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24AF68-D017-A765-8CB8-BA1520B99F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CB7CD-97BC-45F8-6AC3-3BD720EF9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A7A9-5760-3141-923D-D5426DDEA4F8}" type="datetimeFigureOut">
              <a:rPr lang="en-US" smtClean="0"/>
              <a:t>12/8/22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51EF0-796A-D3E1-6625-28623DC74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B79DE-E6F8-0BC4-CA29-877DABEB5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8226-3C36-8F4C-8600-62F73FF66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239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908136-27B9-E9BA-A56E-CC50659010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D5FF4B-2EF5-8A8F-077B-0328D41F0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B5E864-1B69-9978-2F9A-483089D2E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A7A9-5760-3141-923D-D5426DDEA4F8}" type="datetimeFigureOut">
              <a:rPr lang="en-US" smtClean="0"/>
              <a:t>12/8/22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CAE47-A4C3-368C-029A-80D792C2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CEA06-E364-1801-87CE-215FC7779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8226-3C36-8F4C-8600-62F73FF66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664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B2829-7BDF-85F8-E4E5-D922FDAEE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ACF60-94F9-DCF5-91D8-381BBE466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ABEB6-DC07-591F-B72D-96A7679CD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A7A9-5760-3141-923D-D5426DDEA4F8}" type="datetimeFigureOut">
              <a:rPr lang="en-US" smtClean="0"/>
              <a:t>12/8/22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50D98-FB63-ACEC-13BF-591221BF7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D9C09-C0E4-FB56-8687-B11B22FEE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8226-3C36-8F4C-8600-62F73FF66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312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44CDB-5804-085C-6CEF-1919C5229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9AA6D-0B7A-4EC4-A0D1-151F45B46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A44F-5101-B04C-769F-A7D3FBAE9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A7A9-5760-3141-923D-D5426DDEA4F8}" type="datetimeFigureOut">
              <a:rPr lang="en-US" smtClean="0"/>
              <a:t>12/8/22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08A9B-6D7E-8E6C-5ADB-E4B7486E3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1CEB81-D76D-80A8-480B-E3A634175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8226-3C36-8F4C-8600-62F73FF66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27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B5A83-DB50-E9B6-09A1-D045DD184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94694-0024-618B-F987-F6B1378BE8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DB2C07-61DB-80E4-8D62-6CE010CD45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885394-6129-D97C-764F-BDA47EE6A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A7A9-5760-3141-923D-D5426DDEA4F8}" type="datetimeFigureOut">
              <a:rPr lang="en-US" smtClean="0"/>
              <a:t>12/8/22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865C8A-DB57-36CA-E768-70FEEACB8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5E9A3C-DF3A-1F00-97BB-F6DD0C606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8226-3C36-8F4C-8600-62F73FF66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988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1AD2B-2BF9-20C6-0DD1-6ED78B142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C568AB-F6C8-20FA-62CC-A95A0A2FA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12881-B533-288C-D236-A2701D72B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19B820-B961-E436-C7CC-23F8C1A07D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379D40-AA8E-F287-8C40-05738D44DE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28E72C-289B-D204-1397-5E3A31047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A7A9-5760-3141-923D-D5426DDEA4F8}" type="datetimeFigureOut">
              <a:rPr lang="en-US" smtClean="0"/>
              <a:t>12/8/22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B65600-A8AC-3FFA-905A-483BE92D5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83F4FB-2D9E-4F4C-2D6B-BF09201A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8226-3C36-8F4C-8600-62F73FF66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462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0657D-E776-C535-6BC9-AAA4ABB17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1D7BC6-96DF-74C7-E225-911725E37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A7A9-5760-3141-923D-D5426DDEA4F8}" type="datetimeFigureOut">
              <a:rPr lang="en-US" smtClean="0"/>
              <a:t>12/8/22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F889DC-C29D-3BB1-AC88-5296B2126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818AC1-D8FD-FB5F-F7A3-C98D58087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8226-3C36-8F4C-8600-62F73FF66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098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446094-EE75-9541-7181-D2CCEF083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A7A9-5760-3141-923D-D5426DDEA4F8}" type="datetimeFigureOut">
              <a:rPr lang="en-US" smtClean="0"/>
              <a:t>12/8/22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DA4395-C67C-1B5B-9ED1-7F5FF0649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99AB2D-84D1-388C-7426-92D39DF3A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8226-3C36-8F4C-8600-62F73FF66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371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69188-A5D7-0041-2126-334F527F5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B3896-A586-3F98-9284-AD9C7C8FC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0EEFD1-7BCD-A847-E3AC-23317DFBD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0CDFFE-A6EC-3986-B071-FEE1BCC7F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A7A9-5760-3141-923D-D5426DDEA4F8}" type="datetimeFigureOut">
              <a:rPr lang="en-US" smtClean="0"/>
              <a:t>12/8/22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840FA2-391B-8407-B68B-083FC6F8F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2D99D3-47FA-AB89-F781-735090F57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8226-3C36-8F4C-8600-62F73FF66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79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005DE-469D-83E5-CE73-813EEB6D8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72AA83-ED7C-6A16-469F-0544CDDBC3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744D36-F22A-1FBB-FAB6-9C1A155210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C2CCE6-86BC-BBD8-2C30-AD9E2B9FB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A7A9-5760-3141-923D-D5426DDEA4F8}" type="datetimeFigureOut">
              <a:rPr lang="en-US" smtClean="0"/>
              <a:t>12/8/22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C0F343-E24A-51A0-6B3D-AAF1F6000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A8BFC-9B0B-C16F-1FB7-A4E5FC75A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8226-3C36-8F4C-8600-62F73FF66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473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E5D1FC-EDA6-8426-0250-CAA571792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19D0D5-FB4E-A702-0ABD-9FA3360A7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9EB7B-FEE3-021B-4205-15968204E8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3A7A9-5760-3141-923D-D5426DDEA4F8}" type="datetimeFigureOut">
              <a:rPr lang="en-US" smtClean="0"/>
              <a:t>12/8/22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0B0EE-9C93-7C2B-FB0E-7A254A72E9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2373F-EAF4-9A95-7707-4E2F232C59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8226-3C36-8F4C-8600-62F73FF66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277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A07330A-54AF-BC5F-A292-1439F1D3CB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79771" y="6163809"/>
            <a:ext cx="5312229" cy="694191"/>
          </a:xfrm>
        </p:spPr>
        <p:txBody>
          <a:bodyPr/>
          <a:lstStyle/>
          <a:p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sas.mentalhealth@nhs.scot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2BFCEF-F064-7555-75DC-6A6CAE6C3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4526" cy="5921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745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Billy Ridler (snmp)</dc:creator>
  <cp:lastModifiedBy>Billy Ridler (snmp)</cp:lastModifiedBy>
  <cp:revision>1</cp:revision>
  <dcterms:created xsi:type="dcterms:W3CDTF">2022-12-08T06:59:50Z</dcterms:created>
  <dcterms:modified xsi:type="dcterms:W3CDTF">2022-12-08T07:01:40Z</dcterms:modified>
</cp:coreProperties>
</file>